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7" r:id="rId18"/>
    <p:sldId id="278" r:id="rId19"/>
    <p:sldId id="277" r:id="rId20"/>
    <p:sldId id="279" r:id="rId21"/>
    <p:sldId id="280" r:id="rId22"/>
    <p:sldId id="281" r:id="rId23"/>
    <p:sldId id="282" r:id="rId24"/>
    <p:sldId id="284" r:id="rId25"/>
    <p:sldId id="285" r:id="rId26"/>
    <p:sldId id="283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221"/>
    <a:srgbClr val="154000"/>
    <a:srgbClr val="66FFFF"/>
    <a:srgbClr val="FF00FF"/>
    <a:srgbClr val="00FF00"/>
    <a:srgbClr val="F29797"/>
    <a:srgbClr val="FB5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1376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EAAF8-1FD5-CF40-A13B-FB9B396ECB1A}" type="datetimeFigureOut">
              <a:t>12/13/11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AD09B-599B-584F-B8D9-9AAE78752CF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4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76992-8450-AE45-86A5-6BF74140C816}" type="datetimeFigureOut">
              <a:t>12/13/11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0A26-3669-B341-A7E2-66BF0D21803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9.png"/><Relationship Id="rId10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5" Type="http://schemas.openxmlformats.org/officeDocument/2006/relationships/image" Target="../media/image4.png"/><Relationship Id="rId6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5" Type="http://schemas.openxmlformats.org/officeDocument/2006/relationships/image" Target="../media/image4.png"/><Relationship Id="rId6" Type="http://schemas.openxmlformats.org/officeDocument/2006/relationships/image" Target="../media/image13.jp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5" Type="http://schemas.openxmlformats.org/officeDocument/2006/relationships/image" Target="../media/image4.png"/><Relationship Id="rId6" Type="http://schemas.openxmlformats.org/officeDocument/2006/relationships/image" Target="../media/image13.jpg"/><Relationship Id="rId7" Type="http://schemas.openxmlformats.org/officeDocument/2006/relationships/image" Target="../media/image14.png"/><Relationship Id="rId8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3.jpg"/><Relationship Id="rId5" Type="http://schemas.openxmlformats.org/officeDocument/2006/relationships/image" Target="../media/image4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3.jpg"/><Relationship Id="rId5" Type="http://schemas.openxmlformats.org/officeDocument/2006/relationships/image" Target="../media/image4.png"/><Relationship Id="rId6" Type="http://schemas.openxmlformats.org/officeDocument/2006/relationships/image" Target="../media/image9.png"/><Relationship Id="rId7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3.jpg"/><Relationship Id="rId5" Type="http://schemas.openxmlformats.org/officeDocument/2006/relationships/image" Target="../media/image14.png"/><Relationship Id="rId6" Type="http://schemas.openxmlformats.org/officeDocument/2006/relationships/image" Target="../media/image15.jp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8.jp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7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34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rogBox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2961456"/>
            <a:ext cx="8783859" cy="2245542"/>
          </a:xfrm>
          <a:prstGeom prst="rect">
            <a:avLst/>
          </a:prstGeom>
        </p:spPr>
      </p:pic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0" name="Picture 9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26" y="3893922"/>
            <a:ext cx="1139876" cy="835096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91" y="902508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  <p:pic>
        <p:nvPicPr>
          <p:cNvPr id="13" name="Picture 12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06" y="3727058"/>
            <a:ext cx="1121589" cy="1097207"/>
          </a:xfrm>
          <a:prstGeom prst="rect">
            <a:avLst/>
          </a:prstGeom>
        </p:spPr>
      </p:pic>
      <p:pic>
        <p:nvPicPr>
          <p:cNvPr id="16" name="Picture 15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569" y="5570322"/>
            <a:ext cx="1139876" cy="835096"/>
          </a:xfrm>
          <a:prstGeom prst="rect">
            <a:avLst/>
          </a:prstGeom>
        </p:spPr>
      </p:pic>
      <p:pic>
        <p:nvPicPr>
          <p:cNvPr id="17" name="Picture 16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924" y="5217581"/>
            <a:ext cx="1042347" cy="15604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223" y="5570322"/>
            <a:ext cx="485443" cy="562093"/>
          </a:xfrm>
          <a:prstGeom prst="rect">
            <a:avLst/>
          </a:prstGeom>
        </p:spPr>
      </p:pic>
      <p:pic>
        <p:nvPicPr>
          <p:cNvPr id="19" name="Picture 18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426" y="5323411"/>
            <a:ext cx="1103302" cy="1334935"/>
          </a:xfrm>
          <a:prstGeom prst="rect">
            <a:avLst/>
          </a:prstGeom>
        </p:spPr>
      </p:pic>
      <p:pic>
        <p:nvPicPr>
          <p:cNvPr id="2" name="Picture 1" descr="MacOSX_Small_Labeled_Sad2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28" y="5323411"/>
            <a:ext cx="11049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6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00"/>
                            </p:stCondLst>
                            <p:childTnLst>
                              <p:par>
                                <p:cTn id="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rogBox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2961456"/>
            <a:ext cx="8783859" cy="2245542"/>
          </a:xfrm>
          <a:prstGeom prst="rect">
            <a:avLst/>
          </a:prstGeom>
        </p:spPr>
      </p:pic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0" name="Picture 9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26" y="3893922"/>
            <a:ext cx="1139876" cy="835096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91" y="902508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  <p:pic>
        <p:nvPicPr>
          <p:cNvPr id="13" name="Picture 12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06" y="3727058"/>
            <a:ext cx="1121589" cy="1097207"/>
          </a:xfrm>
          <a:prstGeom prst="rect">
            <a:avLst/>
          </a:prstGeom>
        </p:spPr>
      </p:pic>
      <p:pic>
        <p:nvPicPr>
          <p:cNvPr id="16" name="Picture 15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569" y="5570322"/>
            <a:ext cx="1139876" cy="835096"/>
          </a:xfrm>
          <a:prstGeom prst="rect">
            <a:avLst/>
          </a:prstGeom>
        </p:spPr>
      </p:pic>
      <p:pic>
        <p:nvPicPr>
          <p:cNvPr id="20" name="Picture 19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856" y="5403458"/>
            <a:ext cx="1121589" cy="109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2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rogBox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2961456"/>
            <a:ext cx="8783859" cy="2245542"/>
          </a:xfrm>
          <a:prstGeom prst="rect">
            <a:avLst/>
          </a:prstGeom>
        </p:spPr>
      </p:pic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0" name="Picture 9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26" y="3893922"/>
            <a:ext cx="1139876" cy="835096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91" y="902508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  <p:pic>
        <p:nvPicPr>
          <p:cNvPr id="13" name="Picture 12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06" y="3727058"/>
            <a:ext cx="1121589" cy="1097207"/>
          </a:xfrm>
          <a:prstGeom prst="rect">
            <a:avLst/>
          </a:prstGeom>
        </p:spPr>
      </p:pic>
      <p:pic>
        <p:nvPicPr>
          <p:cNvPr id="16" name="Picture 15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569" y="5570322"/>
            <a:ext cx="1139876" cy="835096"/>
          </a:xfrm>
          <a:prstGeom prst="rect">
            <a:avLst/>
          </a:prstGeom>
        </p:spPr>
      </p:pic>
      <p:pic>
        <p:nvPicPr>
          <p:cNvPr id="20" name="Picture 19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856" y="5403458"/>
            <a:ext cx="1121589" cy="1097207"/>
          </a:xfrm>
          <a:prstGeom prst="rect">
            <a:avLst/>
          </a:prstGeom>
        </p:spPr>
      </p:pic>
      <p:pic>
        <p:nvPicPr>
          <p:cNvPr id="17" name="Picture 16" descr="XPNe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924" y="5612654"/>
            <a:ext cx="1267884" cy="76194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223" y="5570322"/>
            <a:ext cx="485443" cy="56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51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"/>
                            </p:stCondLst>
                            <p:childTnLst>
                              <p:par>
                                <p:cTn id="2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rogBox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2961456"/>
            <a:ext cx="8783859" cy="2245542"/>
          </a:xfrm>
          <a:prstGeom prst="rect">
            <a:avLst/>
          </a:prstGeom>
        </p:spPr>
      </p:pic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0" name="Picture 9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26" y="3893922"/>
            <a:ext cx="1139876" cy="835096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91" y="902508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  <p:pic>
        <p:nvPicPr>
          <p:cNvPr id="13" name="Picture 12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06" y="3727058"/>
            <a:ext cx="1121589" cy="1097207"/>
          </a:xfrm>
          <a:prstGeom prst="rect">
            <a:avLst/>
          </a:prstGeom>
        </p:spPr>
      </p:pic>
      <p:pic>
        <p:nvPicPr>
          <p:cNvPr id="16" name="Picture 15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569" y="5570322"/>
            <a:ext cx="1139876" cy="835096"/>
          </a:xfrm>
          <a:prstGeom prst="rect">
            <a:avLst/>
          </a:prstGeom>
        </p:spPr>
      </p:pic>
      <p:pic>
        <p:nvPicPr>
          <p:cNvPr id="20" name="Picture 19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856" y="5403458"/>
            <a:ext cx="1121589" cy="1097207"/>
          </a:xfrm>
          <a:prstGeom prst="rect">
            <a:avLst/>
          </a:prstGeom>
        </p:spPr>
      </p:pic>
      <p:pic>
        <p:nvPicPr>
          <p:cNvPr id="19" name="Picture 18" descr="XPNe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924" y="5612654"/>
            <a:ext cx="1267884" cy="761949"/>
          </a:xfrm>
          <a:prstGeom prst="rect">
            <a:avLst/>
          </a:prstGeom>
        </p:spPr>
      </p:pic>
      <p:pic>
        <p:nvPicPr>
          <p:cNvPr id="21" name="Picture 20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924" y="5238747"/>
            <a:ext cx="1042347" cy="1560472"/>
          </a:xfrm>
          <a:prstGeom prst="rect">
            <a:avLst/>
          </a:prstGeom>
        </p:spPr>
      </p:pic>
      <p:pic>
        <p:nvPicPr>
          <p:cNvPr id="22" name="Picture 21" descr="SingleHeart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389" y="5559739"/>
            <a:ext cx="537112" cy="56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4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00"/>
                            </p:stCondLst>
                            <p:childTnLst>
                              <p:par>
                                <p:cTn id="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rogBox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2961456"/>
            <a:ext cx="8783859" cy="2245542"/>
          </a:xfrm>
          <a:prstGeom prst="rect">
            <a:avLst/>
          </a:prstGeom>
        </p:spPr>
      </p:pic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0" name="Picture 9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26" y="3893922"/>
            <a:ext cx="1139876" cy="835096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91" y="902508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  <p:pic>
        <p:nvPicPr>
          <p:cNvPr id="13" name="Picture 12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06" y="3727058"/>
            <a:ext cx="1121589" cy="1097207"/>
          </a:xfrm>
          <a:prstGeom prst="rect">
            <a:avLst/>
          </a:prstGeom>
        </p:spPr>
      </p:pic>
      <p:pic>
        <p:nvPicPr>
          <p:cNvPr id="16" name="Picture 15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569" y="5570322"/>
            <a:ext cx="1139876" cy="835096"/>
          </a:xfrm>
          <a:prstGeom prst="rect">
            <a:avLst/>
          </a:prstGeom>
        </p:spPr>
      </p:pic>
      <p:pic>
        <p:nvPicPr>
          <p:cNvPr id="20" name="Picture 19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856" y="5403458"/>
            <a:ext cx="1121589" cy="1097207"/>
          </a:xfrm>
          <a:prstGeom prst="rect">
            <a:avLst/>
          </a:prstGeom>
        </p:spPr>
      </p:pic>
      <p:pic>
        <p:nvPicPr>
          <p:cNvPr id="17" name="Picture 16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924" y="5217581"/>
            <a:ext cx="1042347" cy="15604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223" y="5570322"/>
            <a:ext cx="485443" cy="562093"/>
          </a:xfrm>
          <a:prstGeom prst="rect">
            <a:avLst/>
          </a:prstGeom>
        </p:spPr>
      </p:pic>
      <p:pic>
        <p:nvPicPr>
          <p:cNvPr id="23" name="Picture 22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426" y="5323411"/>
            <a:ext cx="1103302" cy="1334935"/>
          </a:xfrm>
          <a:prstGeom prst="rect">
            <a:avLst/>
          </a:prstGeom>
        </p:spPr>
      </p:pic>
      <p:pic>
        <p:nvPicPr>
          <p:cNvPr id="24" name="Picture 23" descr="MacOSX_Small_Labeled_Sad2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28" y="5323411"/>
            <a:ext cx="11049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78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00"/>
                            </p:stCondLst>
                            <p:childTnLst>
                              <p:par>
                                <p:cTn id="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NAMaster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486" y="1277724"/>
            <a:ext cx="1139876" cy="835096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693" y="4038097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764" y="913091"/>
            <a:ext cx="2499193" cy="1792105"/>
          </a:xfrm>
          <a:prstGeom prst="rect">
            <a:avLst/>
          </a:prstGeom>
        </p:spPr>
      </p:pic>
      <p:pic>
        <p:nvPicPr>
          <p:cNvPr id="13" name="Picture 12" descr="Phamerato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903" y="4319716"/>
            <a:ext cx="1121589" cy="109720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0916" y="1360501"/>
            <a:ext cx="1159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14221"/>
                </a:solidFill>
              </a:rPr>
              <a:t>To run the</a:t>
            </a:r>
          </a:p>
          <a:p>
            <a:r>
              <a:rPr lang="en-US" dirty="0" smtClean="0">
                <a:solidFill>
                  <a:srgbClr val="214221"/>
                </a:solidFill>
              </a:rPr>
              <a:t>program:</a:t>
            </a:r>
            <a:endParaRPr lang="en-US" dirty="0">
              <a:solidFill>
                <a:srgbClr val="21422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0916" y="4529142"/>
            <a:ext cx="1159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14221"/>
                </a:solidFill>
              </a:rPr>
              <a:t>To run the</a:t>
            </a:r>
          </a:p>
          <a:p>
            <a:r>
              <a:rPr lang="en-US" dirty="0" smtClean="0">
                <a:solidFill>
                  <a:srgbClr val="214221"/>
                </a:solidFill>
              </a:rPr>
              <a:t>program:</a:t>
            </a:r>
            <a:endParaRPr lang="en-US" dirty="0">
              <a:solidFill>
                <a:srgbClr val="21422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89966" y="1360501"/>
            <a:ext cx="1064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You need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he OS: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89966" y="4529142"/>
            <a:ext cx="1064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You need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he OS: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-63501" y="3386660"/>
            <a:ext cx="9239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69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0836" y="128085"/>
            <a:ext cx="262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computer is running:</a:t>
            </a:r>
            <a:endParaRPr lang="en-US" dirty="0"/>
          </a:p>
        </p:txBody>
      </p:sp>
      <p:pic>
        <p:nvPicPr>
          <p:cNvPr id="14" name="Picture 13" descr="Mac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4" y="497417"/>
            <a:ext cx="1103302" cy="133493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44242" y="4639218"/>
            <a:ext cx="2364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want it to also run:</a:t>
            </a:r>
            <a:endParaRPr lang="en-US" dirty="0"/>
          </a:p>
        </p:txBody>
      </p:sp>
      <p:pic>
        <p:nvPicPr>
          <p:cNvPr id="16" name="Picture 15" descr="XP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04" y="5517404"/>
            <a:ext cx="1267884" cy="761949"/>
          </a:xfrm>
          <a:prstGeom prst="rect">
            <a:avLst/>
          </a:prstGeom>
        </p:spPr>
      </p:pic>
      <p:pic>
        <p:nvPicPr>
          <p:cNvPr id="17" name="Picture 16" descr="Linux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551" y="5051174"/>
            <a:ext cx="1042347" cy="156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9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0836" y="128085"/>
            <a:ext cx="262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computer is running:</a:t>
            </a:r>
            <a:endParaRPr lang="en-US" dirty="0"/>
          </a:p>
        </p:txBody>
      </p:sp>
      <p:pic>
        <p:nvPicPr>
          <p:cNvPr id="14" name="Picture 13" descr="Mac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4" y="497417"/>
            <a:ext cx="1103302" cy="1334935"/>
          </a:xfrm>
          <a:prstGeom prst="rect">
            <a:avLst/>
          </a:prstGeom>
        </p:spPr>
      </p:pic>
      <p:pic>
        <p:nvPicPr>
          <p:cNvPr id="16" name="Picture 15" descr="XP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04" y="5517404"/>
            <a:ext cx="1267884" cy="761949"/>
          </a:xfrm>
          <a:prstGeom prst="rect">
            <a:avLst/>
          </a:prstGeom>
        </p:spPr>
      </p:pic>
      <p:pic>
        <p:nvPicPr>
          <p:cNvPr id="17" name="Picture 16" descr="Linux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347" y="4892424"/>
            <a:ext cx="1042347" cy="156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94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03704E-6 C 0.00347 -0.06342 0.01285 -0.12916 0.02778 -0.18981 C 0.03177 -0.20671 0.04028 -0.21828 0.04514 -0.23472 C 0.04653 -0.23981 0.04774 -0.24791 0.04861 -0.25323 C 0.0493 -0.25902 0.05087 -0.27013 0.05087 -0.27013 C 0.05208 -0.29189 0.05017 -0.29513 0.06024 -0.31018 C 0.06128 -0.32384 0.06059 -0.3486 0.06719 -0.3611 C 0.0691 -0.37939 0.07274 -0.39907 0.06823 -0.41666 C -0.01632 -0.36041 -0.09115 -0.2787 -0.16667 -0.2037 C -0.2092 -0.1618 -0.25261 -0.12152 -0.29288 -0.07569 C -0.31511 -0.05069 -0.33629 -0.02337 -0.36111 -0.00323 C -0.38403 0.01505 -0.40851 0.0301 -0.4316 0.04769 C -0.44792 0.05973 -0.46372 0.07061 -0.48038 0.08172 C -0.48629 0.08565 -0.4941 0.09561 -0.50122 0.09561 " pathEditMode="relative" ptsTypes="fffffffffffff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2.22222E-6 C -0.00157 -0.12546 0.00034 -0.06551 -0.00469 -0.16967 C -0.00556 -0.18472 -0.00504 -0.19004 -0.00817 -0.20208 C -0.00955 -0.22477 -0.01112 -0.2368 -0.01164 -0.26227 C -0.01251 -0.29236 -0.01129 -0.32083 -0.01858 -0.34884 C -0.01962 -0.36204 -0.02032 -0.38518 -0.02778 -0.39514 C -0.03195 -0.41065 -0.02535 -0.42801 -0.03247 -0.44143 C -0.03351 -0.44745 -0.03403 -0.45116 -0.03698 -0.45532 C -0.02744 -0.46389 -0.04237 -0.45139 -0.01962 -0.46458 C 0.00503 -0.47917 0.03489 -0.49143 0.05677 -0.51227 C 0.07031 -0.52546 0.0842 -0.53611 0.09843 -0.54792 C 0.11579 -0.56273 0.10555 -0.55764 0.12274 -0.56944 C 0.13246 -0.57639 0.14305 -0.58125 0.15277 -0.58796 C 0.16683 -0.59815 0.1802 -0.61018 0.19444 -0.62037 C 0.20069 -0.62523 0.20763 -0.62708 0.21406 -0.63125 C 0.23454 -0.64537 0.25503 -0.65301 0.27777 -0.65741 C 0.28749 -0.66204 0.29861 -0.66528 0.30902 -0.66667 C 0.3467 -0.69097 0.42413 -0.68148 0.45017 -0.68217 C 0.45364 -0.68333 0.45711 -0.68379 0.46058 -0.68518 C 0.46683 -0.68796 0.46302 -0.69074 0.47222 -0.69282 C 0.48211 -0.69977 0.48993 -0.71134 0.49999 -0.71759 C 0.50225 -0.72245 0.51718 -0.73773 0.52204 -0.74236 C 0.52465 -0.75463 0.52968 -0.75949 0.53819 -0.76551 " pathEditMode="relative" ptsTypes="ffffffffffffffffffffff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4" y="2063778"/>
            <a:ext cx="8550586" cy="23051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80836" y="128085"/>
            <a:ext cx="262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computer is running:</a:t>
            </a:r>
            <a:endParaRPr lang="en-US" dirty="0"/>
          </a:p>
        </p:txBody>
      </p:sp>
      <p:pic>
        <p:nvPicPr>
          <p:cNvPr id="14" name="Picture 13" descr="Mac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4" y="497417"/>
            <a:ext cx="1103302" cy="133493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44242" y="4639218"/>
            <a:ext cx="2364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want it to also run:</a:t>
            </a:r>
            <a:endParaRPr lang="en-US" dirty="0"/>
          </a:p>
        </p:txBody>
      </p:sp>
      <p:pic>
        <p:nvPicPr>
          <p:cNvPr id="16" name="Picture 15" descr="XP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04" y="5517404"/>
            <a:ext cx="1267884" cy="761949"/>
          </a:xfrm>
          <a:prstGeom prst="rect">
            <a:avLst/>
          </a:prstGeom>
        </p:spPr>
      </p:pic>
      <p:pic>
        <p:nvPicPr>
          <p:cNvPr id="17" name="Picture 16" descr="Linux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551" y="5051174"/>
            <a:ext cx="1042347" cy="156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853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4" y="2063778"/>
            <a:ext cx="8550586" cy="23051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80836" y="128085"/>
            <a:ext cx="262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computer is running:</a:t>
            </a:r>
            <a:endParaRPr lang="en-US" dirty="0"/>
          </a:p>
        </p:txBody>
      </p:sp>
      <p:pic>
        <p:nvPicPr>
          <p:cNvPr id="14" name="Picture 13" descr="Mac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4" y="497417"/>
            <a:ext cx="1103302" cy="133493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44242" y="4639218"/>
            <a:ext cx="2364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want it to also run:</a:t>
            </a:r>
            <a:endParaRPr lang="en-US" dirty="0"/>
          </a:p>
        </p:txBody>
      </p:sp>
      <p:pic>
        <p:nvPicPr>
          <p:cNvPr id="16" name="Picture 15" descr="XP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04" y="5517404"/>
            <a:ext cx="1267884" cy="761949"/>
          </a:xfrm>
          <a:prstGeom prst="rect">
            <a:avLst/>
          </a:prstGeom>
        </p:spPr>
      </p:pic>
      <p:pic>
        <p:nvPicPr>
          <p:cNvPr id="17" name="Picture 16" descr="Linux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551" y="5051174"/>
            <a:ext cx="1042347" cy="1560472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145032" y="2637364"/>
            <a:ext cx="1193207" cy="1556783"/>
            <a:chOff x="1145032" y="2637364"/>
            <a:chExt cx="1193207" cy="1556783"/>
          </a:xfrm>
        </p:grpSpPr>
        <p:pic>
          <p:nvPicPr>
            <p:cNvPr id="6" name="Picture 5" descr="VirtualBoxSmall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615" y="2637364"/>
              <a:ext cx="1182624" cy="1219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145032" y="3824815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VirtualBox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67022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46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4" y="2063778"/>
            <a:ext cx="8550586" cy="23051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80836" y="128085"/>
            <a:ext cx="262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computer is running:</a:t>
            </a:r>
            <a:endParaRPr lang="en-US" dirty="0"/>
          </a:p>
        </p:txBody>
      </p:sp>
      <p:pic>
        <p:nvPicPr>
          <p:cNvPr id="14" name="Picture 13" descr="Mac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4" y="497417"/>
            <a:ext cx="1103302" cy="133493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44242" y="4639218"/>
            <a:ext cx="2364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want it to also run:</a:t>
            </a:r>
            <a:endParaRPr lang="en-US" dirty="0"/>
          </a:p>
        </p:txBody>
      </p:sp>
      <p:pic>
        <p:nvPicPr>
          <p:cNvPr id="16" name="Picture 15" descr="XP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04" y="5517404"/>
            <a:ext cx="1267884" cy="761949"/>
          </a:xfrm>
          <a:prstGeom prst="rect">
            <a:avLst/>
          </a:prstGeom>
        </p:spPr>
      </p:pic>
      <p:pic>
        <p:nvPicPr>
          <p:cNvPr id="17" name="Picture 16" descr="Linux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551" y="5051174"/>
            <a:ext cx="1042347" cy="1560472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145032" y="2637364"/>
            <a:ext cx="1193207" cy="1556783"/>
            <a:chOff x="1145032" y="2637364"/>
            <a:chExt cx="1193207" cy="1556783"/>
          </a:xfrm>
        </p:grpSpPr>
        <p:pic>
          <p:nvPicPr>
            <p:cNvPr id="6" name="Picture 5" descr="VirtualBoxSmall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615" y="2637364"/>
              <a:ext cx="1182624" cy="1219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145032" y="3824815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VirtualBox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11088" y="2657677"/>
            <a:ext cx="2139553" cy="1536470"/>
            <a:chOff x="3511088" y="2657677"/>
            <a:chExt cx="2139553" cy="1536470"/>
          </a:xfrm>
        </p:grpSpPr>
        <p:pic>
          <p:nvPicPr>
            <p:cNvPr id="3" name="Picture 2" descr="VMWareSmall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1088" y="2657677"/>
              <a:ext cx="2139553" cy="1145972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4076694" y="3824815"/>
              <a:ext cx="1024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VMWare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6907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4" y="2063778"/>
            <a:ext cx="8550586" cy="23051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80836" y="128085"/>
            <a:ext cx="262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computer is running:</a:t>
            </a:r>
            <a:endParaRPr lang="en-US" dirty="0"/>
          </a:p>
        </p:txBody>
      </p:sp>
      <p:pic>
        <p:nvPicPr>
          <p:cNvPr id="14" name="Picture 13" descr="Mac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4" y="497417"/>
            <a:ext cx="1103302" cy="133493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44242" y="4639218"/>
            <a:ext cx="2364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want it to also run:</a:t>
            </a:r>
            <a:endParaRPr lang="en-US" dirty="0"/>
          </a:p>
        </p:txBody>
      </p:sp>
      <p:pic>
        <p:nvPicPr>
          <p:cNvPr id="16" name="Picture 15" descr="XP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04" y="5517404"/>
            <a:ext cx="1267884" cy="761949"/>
          </a:xfrm>
          <a:prstGeom prst="rect">
            <a:avLst/>
          </a:prstGeom>
        </p:spPr>
      </p:pic>
      <p:pic>
        <p:nvPicPr>
          <p:cNvPr id="17" name="Picture 16" descr="Linux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551" y="5051174"/>
            <a:ext cx="1042347" cy="1560472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145032" y="2637364"/>
            <a:ext cx="1193207" cy="1556783"/>
            <a:chOff x="1145032" y="2637364"/>
            <a:chExt cx="1193207" cy="1556783"/>
          </a:xfrm>
        </p:grpSpPr>
        <p:pic>
          <p:nvPicPr>
            <p:cNvPr id="6" name="Picture 5" descr="VirtualBoxSmall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615" y="2637364"/>
              <a:ext cx="1182624" cy="1219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145032" y="3824815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VirtualBox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11088" y="2657677"/>
            <a:ext cx="2139553" cy="1536470"/>
            <a:chOff x="3511088" y="2657677"/>
            <a:chExt cx="2139553" cy="1536470"/>
          </a:xfrm>
        </p:grpSpPr>
        <p:pic>
          <p:nvPicPr>
            <p:cNvPr id="3" name="Picture 2" descr="VMWareSmall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1088" y="2657677"/>
              <a:ext cx="2139553" cy="1145972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4076694" y="3824815"/>
              <a:ext cx="1024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VMWare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813552" y="2573013"/>
            <a:ext cx="1295400" cy="1650766"/>
            <a:chOff x="6813552" y="2573013"/>
            <a:chExt cx="1295400" cy="1650766"/>
          </a:xfrm>
        </p:grpSpPr>
        <p:pic>
          <p:nvPicPr>
            <p:cNvPr id="5" name="Picture 4" descr="ParallelsSmall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3552" y="2573013"/>
              <a:ext cx="1295400" cy="12954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6991342" y="3854447"/>
              <a:ext cx="9695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Parallels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967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ug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48" y="1832352"/>
            <a:ext cx="6554346" cy="37867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80836" y="128085"/>
            <a:ext cx="262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computer is running:</a:t>
            </a:r>
            <a:endParaRPr lang="en-US" dirty="0"/>
          </a:p>
        </p:txBody>
      </p:sp>
      <p:pic>
        <p:nvPicPr>
          <p:cNvPr id="14" name="Picture 13" descr="Mac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4" y="497417"/>
            <a:ext cx="1103302" cy="1334935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076694" y="2446864"/>
            <a:ext cx="1193207" cy="1556783"/>
            <a:chOff x="1145032" y="2637364"/>
            <a:chExt cx="1193207" cy="1556783"/>
          </a:xfrm>
        </p:grpSpPr>
        <p:pic>
          <p:nvPicPr>
            <p:cNvPr id="6" name="Picture 5" descr="VirtualBoxSmall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615" y="2637364"/>
              <a:ext cx="1182624" cy="1219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145032" y="3824815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VirtualBox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7216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8083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46649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531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31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ug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48" y="1832352"/>
            <a:ext cx="6554346" cy="37867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80836" y="128085"/>
            <a:ext cx="262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computer is running:</a:t>
            </a:r>
            <a:endParaRPr lang="en-US" dirty="0"/>
          </a:p>
        </p:txBody>
      </p:sp>
      <p:pic>
        <p:nvPicPr>
          <p:cNvPr id="14" name="Picture 13" descr="Mac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4" y="497417"/>
            <a:ext cx="1103302" cy="1334935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076694" y="2446864"/>
            <a:ext cx="1193207" cy="1556783"/>
            <a:chOff x="1145032" y="2637364"/>
            <a:chExt cx="1193207" cy="1556783"/>
          </a:xfrm>
        </p:grpSpPr>
        <p:pic>
          <p:nvPicPr>
            <p:cNvPr id="6" name="Picture 5" descr="VirtualBoxSmall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615" y="2637364"/>
              <a:ext cx="1182624" cy="1219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145032" y="3824815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VirtualBox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7216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8083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46649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531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 descr="Linux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681" y="4420002"/>
            <a:ext cx="1042347" cy="156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83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ug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48" y="1832352"/>
            <a:ext cx="6554346" cy="37867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80836" y="128085"/>
            <a:ext cx="262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computer is running:</a:t>
            </a:r>
            <a:endParaRPr lang="en-US" dirty="0"/>
          </a:p>
        </p:txBody>
      </p:sp>
      <p:pic>
        <p:nvPicPr>
          <p:cNvPr id="14" name="Picture 13" descr="Mac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4" y="497417"/>
            <a:ext cx="1103302" cy="1334935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076694" y="2446864"/>
            <a:ext cx="1193207" cy="1556783"/>
            <a:chOff x="1145032" y="2637364"/>
            <a:chExt cx="1193207" cy="1556783"/>
          </a:xfrm>
        </p:grpSpPr>
        <p:pic>
          <p:nvPicPr>
            <p:cNvPr id="6" name="Picture 5" descr="VirtualBoxSmall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615" y="2637364"/>
              <a:ext cx="1182624" cy="1219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145032" y="3824815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VirtualBox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7216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8083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46649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531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 descr="Linux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681" y="4420002"/>
            <a:ext cx="1042347" cy="1560472"/>
          </a:xfrm>
          <a:prstGeom prst="rect">
            <a:avLst/>
          </a:prstGeom>
        </p:spPr>
      </p:pic>
      <p:pic>
        <p:nvPicPr>
          <p:cNvPr id="13" name="Picture 12" descr="XP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054" y="4558473"/>
            <a:ext cx="1267884" cy="76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42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ug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48" y="1832352"/>
            <a:ext cx="6554346" cy="37867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80836" y="128085"/>
            <a:ext cx="262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computer is running:</a:t>
            </a:r>
            <a:endParaRPr lang="en-US" dirty="0"/>
          </a:p>
        </p:txBody>
      </p:sp>
      <p:pic>
        <p:nvPicPr>
          <p:cNvPr id="14" name="Picture 13" descr="Mac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4" y="497417"/>
            <a:ext cx="1103302" cy="1334935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076694" y="2446864"/>
            <a:ext cx="1193207" cy="1556783"/>
            <a:chOff x="1145032" y="2637364"/>
            <a:chExt cx="1193207" cy="1556783"/>
          </a:xfrm>
        </p:grpSpPr>
        <p:pic>
          <p:nvPicPr>
            <p:cNvPr id="6" name="Picture 5" descr="VirtualBoxSmall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615" y="2637364"/>
              <a:ext cx="1182624" cy="1219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145032" y="3824815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VirtualBox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7216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8083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46649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5316" y="4451751"/>
            <a:ext cx="110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SLOT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 descr="Linux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681" y="4420002"/>
            <a:ext cx="1042347" cy="1560472"/>
          </a:xfrm>
          <a:prstGeom prst="rect">
            <a:avLst/>
          </a:prstGeom>
        </p:spPr>
      </p:pic>
      <p:pic>
        <p:nvPicPr>
          <p:cNvPr id="13" name="Picture 12" descr="XP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054" y="4558473"/>
            <a:ext cx="1267884" cy="761949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4002613" y="2352881"/>
            <a:ext cx="1295400" cy="1650766"/>
            <a:chOff x="6813552" y="2573013"/>
            <a:chExt cx="1295400" cy="1650766"/>
          </a:xfrm>
        </p:grpSpPr>
        <p:pic>
          <p:nvPicPr>
            <p:cNvPr id="16" name="Picture 15" descr="ParallelsSmall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3552" y="2573013"/>
              <a:ext cx="1295400" cy="12954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91342" y="3854447"/>
              <a:ext cx="9695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Parallels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4224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8086" y="312751"/>
            <a:ext cx="2399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Host Operating System: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15" name="Picture 14" descr="Mac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23" y="874048"/>
            <a:ext cx="1103302" cy="1334935"/>
          </a:xfrm>
          <a:prstGeom prst="rect">
            <a:avLst/>
          </a:prstGeom>
        </p:spPr>
      </p:pic>
      <p:pic>
        <p:nvPicPr>
          <p:cNvPr id="16" name="Picture 15" descr="Windows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21" y="416878"/>
            <a:ext cx="2499193" cy="179210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8669" y="2433659"/>
            <a:ext cx="2392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Virtualization Software:</a:t>
            </a:r>
            <a:endParaRPr lang="en-US" dirty="0">
              <a:solidFill>
                <a:srgbClr val="660066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111117" y="2781848"/>
            <a:ext cx="1193207" cy="1556783"/>
            <a:chOff x="1145032" y="2637364"/>
            <a:chExt cx="1193207" cy="1556783"/>
          </a:xfrm>
        </p:grpSpPr>
        <p:pic>
          <p:nvPicPr>
            <p:cNvPr id="23" name="Picture 22" descr="VirtualBoxSmall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615" y="2637364"/>
              <a:ext cx="1182624" cy="12192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145032" y="3824815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VirtualBox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477173" y="2802161"/>
            <a:ext cx="2139553" cy="1536470"/>
            <a:chOff x="3511088" y="2657677"/>
            <a:chExt cx="2139553" cy="1536470"/>
          </a:xfrm>
        </p:grpSpPr>
        <p:pic>
          <p:nvPicPr>
            <p:cNvPr id="27" name="Picture 26" descr="VMWareSmall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1088" y="2657677"/>
              <a:ext cx="2139553" cy="1145972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076694" y="3824815"/>
              <a:ext cx="1024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VMWare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79637" y="2717497"/>
            <a:ext cx="1295400" cy="1650766"/>
            <a:chOff x="6813552" y="2573013"/>
            <a:chExt cx="1295400" cy="1650766"/>
          </a:xfrm>
        </p:grpSpPr>
        <p:pic>
          <p:nvPicPr>
            <p:cNvPr id="30" name="Picture 29" descr="ParallelsSmall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3552" y="2573013"/>
              <a:ext cx="1295400" cy="12954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6991342" y="3854447"/>
              <a:ext cx="9695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Parallels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38669" y="4639226"/>
            <a:ext cx="21549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Machines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(Guest OS)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(.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vdi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,.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vdmk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.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hdd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…):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3" name="Picture 32" descr="LinuxNe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375" y="4861477"/>
            <a:ext cx="1042347" cy="1560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88696" y="5842001"/>
            <a:ext cx="119525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SEA</a:t>
            </a:r>
          </a:p>
          <a:p>
            <a:pPr algn="ctr"/>
            <a:r>
              <a:rPr lang="en-US" dirty="0" smtClean="0"/>
              <a:t>Linux VM</a:t>
            </a:r>
            <a:endParaRPr lang="en-US" dirty="0"/>
          </a:p>
        </p:txBody>
      </p:sp>
      <p:pic>
        <p:nvPicPr>
          <p:cNvPr id="34" name="Picture 33" descr="Windows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020" y="5008558"/>
            <a:ext cx="1604088" cy="1150249"/>
          </a:xfrm>
          <a:prstGeom prst="rect">
            <a:avLst/>
          </a:prstGeom>
        </p:spPr>
      </p:pic>
      <p:cxnSp>
        <p:nvCxnSpPr>
          <p:cNvPr id="35" name="Straight Connector 34"/>
          <p:cNvCxnSpPr/>
          <p:nvPr/>
        </p:nvCxnSpPr>
        <p:spPr>
          <a:xfrm>
            <a:off x="-31749" y="2380737"/>
            <a:ext cx="9239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-42335" y="4593158"/>
            <a:ext cx="9239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67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8086" y="312751"/>
            <a:ext cx="317266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File sharing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Memory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Installed programs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Parallels too smooth?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9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62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91" y="902508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8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rogBox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2961456"/>
            <a:ext cx="8783859" cy="2245542"/>
          </a:xfrm>
          <a:prstGeom prst="rect">
            <a:avLst/>
          </a:prstGeom>
        </p:spPr>
      </p:pic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91" y="902508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4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rogBox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2961456"/>
            <a:ext cx="8783859" cy="2245542"/>
          </a:xfrm>
          <a:prstGeom prst="rect">
            <a:avLst/>
          </a:prstGeom>
        </p:spPr>
      </p:pic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0" name="Picture 9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26" y="3893922"/>
            <a:ext cx="1139876" cy="835096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91" y="902508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32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rogBox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2961456"/>
            <a:ext cx="8783859" cy="2245542"/>
          </a:xfrm>
          <a:prstGeom prst="rect">
            <a:avLst/>
          </a:prstGeom>
        </p:spPr>
      </p:pic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0" name="Picture 9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26" y="3893922"/>
            <a:ext cx="1139876" cy="835096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91" y="902508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  <p:pic>
        <p:nvPicPr>
          <p:cNvPr id="13" name="Picture 12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06" y="3727058"/>
            <a:ext cx="1121589" cy="109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rogBox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2961456"/>
            <a:ext cx="8783859" cy="2245542"/>
          </a:xfrm>
          <a:prstGeom prst="rect">
            <a:avLst/>
          </a:prstGeom>
        </p:spPr>
      </p:pic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0" name="Picture 9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26" y="3893922"/>
            <a:ext cx="1139876" cy="835096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91" y="902508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  <p:pic>
        <p:nvPicPr>
          <p:cNvPr id="13" name="Picture 12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06" y="3727058"/>
            <a:ext cx="1121589" cy="1097207"/>
          </a:xfrm>
          <a:prstGeom prst="rect">
            <a:avLst/>
          </a:prstGeom>
        </p:spPr>
      </p:pic>
      <p:pic>
        <p:nvPicPr>
          <p:cNvPr id="2" name="Picture 1" descr="SingleHeart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389" y="5570322"/>
            <a:ext cx="537112" cy="562093"/>
          </a:xfrm>
          <a:prstGeom prst="rect">
            <a:avLst/>
          </a:prstGeom>
        </p:spPr>
      </p:pic>
      <p:pic>
        <p:nvPicPr>
          <p:cNvPr id="16" name="Picture 15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569" y="5570322"/>
            <a:ext cx="1139876" cy="835096"/>
          </a:xfrm>
          <a:prstGeom prst="rect">
            <a:avLst/>
          </a:prstGeom>
        </p:spPr>
      </p:pic>
      <p:pic>
        <p:nvPicPr>
          <p:cNvPr id="3" name="Picture 2" descr="XPNew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924" y="5612654"/>
            <a:ext cx="1267884" cy="76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8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3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rogBox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2961456"/>
            <a:ext cx="8783859" cy="2245542"/>
          </a:xfrm>
          <a:prstGeom prst="rect">
            <a:avLst/>
          </a:prstGeom>
        </p:spPr>
      </p:pic>
      <p:pic>
        <p:nvPicPr>
          <p:cNvPr id="14" name="Picture 13" descr="OpBox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7" y="191174"/>
            <a:ext cx="8773583" cy="2598286"/>
          </a:xfrm>
          <a:prstGeom prst="rect">
            <a:avLst/>
          </a:prstGeom>
        </p:spPr>
      </p:pic>
      <p:pic>
        <p:nvPicPr>
          <p:cNvPr id="9" name="Picture 8" descr="MacN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24" y="1011632"/>
            <a:ext cx="1103302" cy="1334935"/>
          </a:xfrm>
          <a:prstGeom prst="rect">
            <a:avLst/>
          </a:prstGeom>
        </p:spPr>
      </p:pic>
      <p:pic>
        <p:nvPicPr>
          <p:cNvPr id="10" name="Picture 9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26" y="3893922"/>
            <a:ext cx="1139876" cy="835096"/>
          </a:xfrm>
          <a:prstGeom prst="rect">
            <a:avLst/>
          </a:prstGeom>
        </p:spPr>
      </p:pic>
      <p:pic>
        <p:nvPicPr>
          <p:cNvPr id="11" name="Picture 10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91" y="902508"/>
            <a:ext cx="1042347" cy="1560472"/>
          </a:xfrm>
          <a:prstGeom prst="rect">
            <a:avLst/>
          </a:prstGeom>
        </p:spPr>
      </p:pic>
      <p:pic>
        <p:nvPicPr>
          <p:cNvPr id="12" name="Picture 11" descr="WindowsNe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1" y="786095"/>
            <a:ext cx="2499193" cy="1792105"/>
          </a:xfrm>
          <a:prstGeom prst="rect">
            <a:avLst/>
          </a:prstGeom>
        </p:spPr>
      </p:pic>
      <p:pic>
        <p:nvPicPr>
          <p:cNvPr id="13" name="Picture 12" descr="PhameratorNe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06" y="3727058"/>
            <a:ext cx="1121589" cy="1097207"/>
          </a:xfrm>
          <a:prstGeom prst="rect">
            <a:avLst/>
          </a:prstGeom>
        </p:spPr>
      </p:pic>
      <p:pic>
        <p:nvPicPr>
          <p:cNvPr id="16" name="Picture 15" descr="DNAMasterNe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569" y="5570322"/>
            <a:ext cx="1139876" cy="835096"/>
          </a:xfrm>
          <a:prstGeom prst="rect">
            <a:avLst/>
          </a:prstGeom>
        </p:spPr>
      </p:pic>
      <p:pic>
        <p:nvPicPr>
          <p:cNvPr id="3" name="Picture 2" descr="XPNe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924" y="5612654"/>
            <a:ext cx="1267884" cy="761949"/>
          </a:xfrm>
          <a:prstGeom prst="rect">
            <a:avLst/>
          </a:prstGeom>
        </p:spPr>
      </p:pic>
      <p:pic>
        <p:nvPicPr>
          <p:cNvPr id="17" name="Picture 16" descr="Linux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924" y="5238747"/>
            <a:ext cx="1042347" cy="15604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223" y="5570322"/>
            <a:ext cx="485443" cy="56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18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205</Words>
  <Application>Microsoft Macintosh PowerPoint</Application>
  <PresentationFormat>On-screen Show (4:3)</PresentationFormat>
  <Paragraphs>99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Russell</dc:creator>
  <cp:lastModifiedBy>Dan Russell</cp:lastModifiedBy>
  <cp:revision>95</cp:revision>
  <dcterms:created xsi:type="dcterms:W3CDTF">2010-12-17T05:10:51Z</dcterms:created>
  <dcterms:modified xsi:type="dcterms:W3CDTF">2011-12-13T18:50:32Z</dcterms:modified>
</cp:coreProperties>
</file>