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22"/>
    <p:restoredTop sz="94515"/>
  </p:normalViewPr>
  <p:slideViewPr>
    <p:cSldViewPr snapToGrid="0">
      <p:cViewPr>
        <p:scale>
          <a:sx n="95" d="100"/>
          <a:sy n="95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1AE32-4CCA-FAB2-966D-C3DA2A882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F4A43-14BD-FC79-B595-33944D59A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8377-5B92-393E-9F91-D25C2C6F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39266-A102-347F-DD89-BBD42D72E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A714-D78C-FC60-A5B6-54C07C0C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6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E9EE3-F435-5279-AEB1-702BE803D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CBACC-BD4E-6A68-AB81-CBDF4083C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30EA-D35A-08EE-71FC-096DB1E5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18861-2D91-1BB0-5F35-735E8225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65643-C98F-227F-4324-FB152488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4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96936-AECE-E2DC-EBC4-BDA3AE2EC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A094E-774A-0DCF-9DF4-A3854BE7A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672C5-4791-B68F-C89C-3AB41AE7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E4088-7FC1-7674-0213-27DA8E9D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D63F4-DEE4-9DA6-124F-DCCC96E7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4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6F53-64EB-286E-4C8E-2EC82731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ECC5C-BB6D-A227-CA02-16EDED990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0730C-A85C-EE17-13A7-440A0F8C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DD19-3D1E-ADCC-8DAE-72939F2A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EA651-07F0-1C0C-5094-627CB54B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0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EA12-F69D-8690-8681-98264AED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EB5A7-8586-F0E3-7ABE-281DDA81A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0BA7C-E44F-E6EA-5C68-BA67A0C2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A1B09-FEA7-48C0-4D03-ABB7EA57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C243D-A5BD-032C-90AC-4E1D2736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3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2552-1BFE-0BF3-8B64-FB441E44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8382C-A2E0-37D1-89DF-E962C49C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C3B97-4F14-B8AC-D1AA-028674770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C0901-A432-1D40-3267-C7C0ADA04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E332C-E8B2-DAEC-A419-EBDEF0D5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90456-EF36-0503-6131-0B543F85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2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50FD-E6F3-0B2B-EF11-59B10600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32D15-B511-BD9E-4E7F-1179DC565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827F8-5D76-4BDC-E07C-1AE67AB8C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9A236-07B1-4D87-7C17-BAFFFCDDB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48794-5CD4-7AAF-2737-06F8AEA5E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ABD27F-E890-EE2A-4DCF-15952386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3BF5F-1BCC-E165-9B28-EE49B304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06C83-51EF-2A45-8CCF-3AF7878D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2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8DB65-62CE-1B78-BE14-2824608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B8073-7B8C-3D6C-E8B1-55BF31A6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40BB0-C98D-0279-BB35-416227CE1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E2D82-9EBA-B413-8267-5AAB6DC3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FF781F-0B86-80E3-FE6E-8B8A5F78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9215D0-F765-62F3-8599-853D67A0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5DA99-297C-CD85-FC28-ACDD6618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6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5914-99C8-6714-91FE-5804E267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25CF-2BCD-0E23-8EE2-A7FCFBCD6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0579C-4106-8F45-770B-2A8D732E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0B774-F610-9DB2-0C8E-E943AAD2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5E2F7-DBD4-DE7F-06FF-704CB5C4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94151-F050-5FDA-18AA-AAAF5906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1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1CAE-6513-00B8-733D-C15063AF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BE40E-40F5-8A71-2710-DD0FBABB9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A7B25-FA8B-15E7-BF88-6541F1025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B5998-ADFF-89EA-1BC4-C1523171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E8AC0-1FBB-E5D3-DE78-E72919B1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A1297-CFDA-8F90-704F-09A94D70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2F4A2-DEB2-CAAD-5714-083AF83C4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8465A-4D0B-8048-7902-B6B12B8AD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49180-0D7A-CAF9-30C8-E08D6B237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CB7E9-D9D3-494B-994C-77BEE5E333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78CE7-05C4-BE12-A459-082ACCBAB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B01C-242F-3D6C-1D40-44FDAA2A6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BA97-3381-D04F-BAB7-19BA7072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5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0CD9-B1C8-2F3D-F111-9F5E0E88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177 (1)</a:t>
            </a:r>
          </a:p>
        </p:txBody>
      </p:sp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E898C63-99CA-74E8-42CD-E11DC3C42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90688"/>
            <a:ext cx="7772400" cy="44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0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2383-D038-2E40-A173-128933CF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4147 (10)</a:t>
            </a:r>
          </a:p>
        </p:txBody>
      </p:sp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0387164-8A36-17B0-DE44-D8FE09E16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23731"/>
            <a:ext cx="10515600" cy="1792705"/>
          </a:xfr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BB54FDD-58BC-0016-2ED2-4BB7E605F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789" y="365125"/>
            <a:ext cx="2372142" cy="44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33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F357-02D1-8B74-4B01-4ACA6A33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4505 (11)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6FCDE804-1012-B257-B178-A0E648F5D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09" y="1594222"/>
            <a:ext cx="7604176" cy="4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1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46F8-E179-9A2A-CB63-DB713BBE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6046 (12)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1CDCF864-FEA4-EE34-A8C7-FC00DD107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739" y="1825625"/>
            <a:ext cx="6340521" cy="4351338"/>
          </a:xfrm>
        </p:spPr>
      </p:pic>
    </p:spTree>
    <p:extLst>
      <p:ext uri="{BB962C8B-B14F-4D97-AF65-F5344CB8AC3E}">
        <p14:creationId xmlns:p14="http://schemas.microsoft.com/office/powerpoint/2010/main" val="199773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2C6A-954C-CDB1-5204-9D1A0938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7011 (13)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C7FAB268-20C3-7D1D-E0B5-43A886D65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072" y="1825625"/>
            <a:ext cx="6449855" cy="4351338"/>
          </a:xfrm>
        </p:spPr>
      </p:pic>
    </p:spTree>
    <p:extLst>
      <p:ext uri="{BB962C8B-B14F-4D97-AF65-F5344CB8AC3E}">
        <p14:creationId xmlns:p14="http://schemas.microsoft.com/office/powerpoint/2010/main" val="171222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1E94-CE59-DB32-E575-667B466E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8741 (14)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5136CBEE-BA12-5021-9ABE-46DAE6337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5028" y="1825625"/>
            <a:ext cx="7241943" cy="4351338"/>
          </a:xfrm>
        </p:spPr>
      </p:pic>
    </p:spTree>
    <p:extLst>
      <p:ext uri="{BB962C8B-B14F-4D97-AF65-F5344CB8AC3E}">
        <p14:creationId xmlns:p14="http://schemas.microsoft.com/office/powerpoint/2010/main" val="141588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30DB-AE2C-AF9C-45C2-87D37FE4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10192 (15)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2ED74BF0-E961-8D54-95B4-61132E6BD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599" y="1825625"/>
            <a:ext cx="6818802" cy="4351338"/>
          </a:xfrm>
        </p:spPr>
      </p:pic>
    </p:spTree>
    <p:extLst>
      <p:ext uri="{BB962C8B-B14F-4D97-AF65-F5344CB8AC3E}">
        <p14:creationId xmlns:p14="http://schemas.microsoft.com/office/powerpoint/2010/main" val="18145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9587-C8B3-2002-967E-521E920D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10189 (16)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548BE447-5F8A-0536-22DF-DBABC207C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127" y="1825625"/>
            <a:ext cx="7565746" cy="4351338"/>
          </a:xfrm>
        </p:spPr>
      </p:pic>
    </p:spTree>
    <p:extLst>
      <p:ext uri="{BB962C8B-B14F-4D97-AF65-F5344CB8AC3E}">
        <p14:creationId xmlns:p14="http://schemas.microsoft.com/office/powerpoint/2010/main" val="127561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D58E-A49E-6B00-90D0-0B022AF3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11590 (17)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0E6E8022-8DFD-258F-2715-C3560DDFF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772" y="1825625"/>
            <a:ext cx="7912456" cy="4351338"/>
          </a:xfrm>
        </p:spPr>
      </p:pic>
    </p:spTree>
    <p:extLst>
      <p:ext uri="{BB962C8B-B14F-4D97-AF65-F5344CB8AC3E}">
        <p14:creationId xmlns:p14="http://schemas.microsoft.com/office/powerpoint/2010/main" val="1545491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2572-A5BB-7E9F-83CB-AA367CE6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12615 (18)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2CEC1C3A-95B5-BBF3-16C3-4A43F9B4B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354" y="1825625"/>
            <a:ext cx="6147291" cy="4351338"/>
          </a:xfrm>
        </p:spPr>
      </p:pic>
    </p:spTree>
    <p:extLst>
      <p:ext uri="{BB962C8B-B14F-4D97-AF65-F5344CB8AC3E}">
        <p14:creationId xmlns:p14="http://schemas.microsoft.com/office/powerpoint/2010/main" val="1178801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0406-48BB-D267-297E-ECEBBDB5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12871 (19)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2A82C-2D04-0C90-6AED-A4C5A6951B91}"/>
              </a:ext>
            </a:extLst>
          </p:cNvPr>
          <p:cNvSpPr txBox="1"/>
          <p:nvPr/>
        </p:nvSpPr>
        <p:spPr>
          <a:xfrm>
            <a:off x="3188043" y="6054811"/>
            <a:ext cx="512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Checked SOSUI &amp; TMHMM, not a membrane protein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70D05CEA-94E3-6118-6B1C-53EB996B5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962944"/>
            <a:ext cx="6096000" cy="4076700"/>
          </a:xfrm>
        </p:spPr>
      </p:pic>
    </p:spTree>
    <p:extLst>
      <p:ext uri="{BB962C8B-B14F-4D97-AF65-F5344CB8AC3E}">
        <p14:creationId xmlns:p14="http://schemas.microsoft.com/office/powerpoint/2010/main" val="104050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F505D-A3A9-7424-6FB6-68EA4C7E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820 (2)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E214799-B5ED-2ACA-4206-14457BF82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9930" y="1545018"/>
            <a:ext cx="6932140" cy="5045844"/>
          </a:xfrm>
        </p:spPr>
      </p:pic>
    </p:spTree>
    <p:extLst>
      <p:ext uri="{BB962C8B-B14F-4D97-AF65-F5344CB8AC3E}">
        <p14:creationId xmlns:p14="http://schemas.microsoft.com/office/powerpoint/2010/main" val="2000570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E6D2-10B9-A71B-834D-1E35C688E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13251 (20)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0EFA49DA-87C7-F637-98BE-07D152469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941" y="1825625"/>
            <a:ext cx="6284117" cy="4351338"/>
          </a:xfrm>
        </p:spPr>
      </p:pic>
    </p:spTree>
    <p:extLst>
      <p:ext uri="{BB962C8B-B14F-4D97-AF65-F5344CB8AC3E}">
        <p14:creationId xmlns:p14="http://schemas.microsoft.com/office/powerpoint/2010/main" val="289434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970F-71A3-5833-CF60-C149D5C7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13382 (21)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200F6E71-64CF-BF61-7746-E201A800F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746" y="1840373"/>
            <a:ext cx="4800508" cy="4351338"/>
          </a:xfrm>
        </p:spPr>
      </p:pic>
    </p:spTree>
    <p:extLst>
      <p:ext uri="{BB962C8B-B14F-4D97-AF65-F5344CB8AC3E}">
        <p14:creationId xmlns:p14="http://schemas.microsoft.com/office/powerpoint/2010/main" val="2115402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77B2-079A-5CC6-302C-416B085F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13747 (22)</a:t>
            </a:r>
          </a:p>
        </p:txBody>
      </p:sp>
      <p:pic>
        <p:nvPicPr>
          <p:cNvPr id="9" name="Content Placeholder 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BAD59BBA-80FE-337E-F0E3-77F1ACB82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082" y="1825625"/>
            <a:ext cx="8173835" cy="4351338"/>
          </a:xfrm>
        </p:spPr>
      </p:pic>
    </p:spTree>
    <p:extLst>
      <p:ext uri="{BB962C8B-B14F-4D97-AF65-F5344CB8AC3E}">
        <p14:creationId xmlns:p14="http://schemas.microsoft.com/office/powerpoint/2010/main" val="406245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AD5ED-95FE-A592-0BE0-DB21ED17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14108 (23)</a:t>
            </a: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BB4575B5-40BA-83DF-21D3-F0A203C80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866775"/>
            <a:ext cx="63881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3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0B854-517B-CFB1-10E8-84B6D322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14526 (24)</a:t>
            </a:r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371B80A-FAEF-29B4-3CE8-E5CB035EF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2929345"/>
          </a:xfr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5D6F0E-960C-075A-9529-02EE12D25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650" y="4844499"/>
            <a:ext cx="35687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4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AA7E-14E2-7D05-A3DA-0E796833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15153 (25)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972985-CCA3-A623-CE14-779BDC706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0227" y="2108272"/>
            <a:ext cx="4691546" cy="2138217"/>
          </a:xfr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53F3B6A-B457-9A4D-D99F-BB97B96A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664074"/>
            <a:ext cx="7772400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87BB-FB54-D513-D730-7E9C228A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15665 (26)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C41E69-4D05-5475-DF08-C5A447D8C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4229" y="4245936"/>
            <a:ext cx="3822700" cy="1981200"/>
          </a:xfr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65680A7-C5DC-EF4A-4076-9E63D59B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83" y="1928065"/>
            <a:ext cx="7772400" cy="22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68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81D9-0D62-DF8B-A83E-A54D11C2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10"/>
            <a:ext cx="10515600" cy="1325563"/>
          </a:xfrm>
        </p:spPr>
        <p:txBody>
          <a:bodyPr/>
          <a:lstStyle/>
          <a:p>
            <a:r>
              <a:rPr lang="en-US" dirty="0"/>
              <a:t>16063 (27)- Note- Frameshift Annotated in DNA Master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2605D1F-4B1E-BF4A-E7F0-E2B44F73E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613" y="1552909"/>
            <a:ext cx="4997116" cy="2290345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790B1ED-D59F-A1F5-03E7-B0AAD2789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71" y="3843254"/>
            <a:ext cx="7772400" cy="25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EA0-5B0C-C436-40A3-3C896C7C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19080 (28)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E9039E6-B672-DA2D-2261-D7FBC3398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8000"/>
            <a:ext cx="10515600" cy="2961409"/>
          </a:xfr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E722715-3216-F575-09F4-B6F804C1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274" y="5080000"/>
            <a:ext cx="41148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3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20D1-BD5D-00C8-195F-10FDF9EB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20469 (29)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5B86FE4-C32D-A014-E590-62EAF3146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4693" y="1949618"/>
            <a:ext cx="4916905" cy="2245387"/>
          </a:xfr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0639A17-C5BD-FE13-9134-AC29B6B84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79" y="4453936"/>
            <a:ext cx="7772400" cy="16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4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D5ACB-1A2C-41A4-6DB6-A3D6ADE8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1276 (3)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D705340-C0D1-4245-6E98-B28171C26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678" y="1486865"/>
            <a:ext cx="6972644" cy="42110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C5059-887D-F12B-668C-7E8A38300828}"/>
              </a:ext>
            </a:extLst>
          </p:cNvPr>
          <p:cNvSpPr txBox="1"/>
          <p:nvPr/>
        </p:nvSpPr>
        <p:spPr>
          <a:xfrm>
            <a:off x="339811" y="6005384"/>
            <a:ext cx="1151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were many conflicting calls, </a:t>
            </a:r>
            <a:r>
              <a:rPr lang="en-US" dirty="0" err="1"/>
              <a:t>terminase</a:t>
            </a:r>
            <a:r>
              <a:rPr lang="en-US" dirty="0"/>
              <a:t> small subunit, tail protein, and unknow being the most common. Most closely related phages called </a:t>
            </a:r>
            <a:r>
              <a:rPr lang="en-US" dirty="0" err="1"/>
              <a:t>terminase</a:t>
            </a:r>
            <a:r>
              <a:rPr lang="en-US" dirty="0"/>
              <a:t> small subunit. HH preds best matches were to </a:t>
            </a:r>
            <a:r>
              <a:rPr lang="en-US" dirty="0" err="1"/>
              <a:t>terminase</a:t>
            </a:r>
            <a:r>
              <a:rPr lang="en-US" dirty="0"/>
              <a:t> small subunit. </a:t>
            </a:r>
          </a:p>
        </p:txBody>
      </p:sp>
    </p:spTree>
    <p:extLst>
      <p:ext uri="{BB962C8B-B14F-4D97-AF65-F5344CB8AC3E}">
        <p14:creationId xmlns:p14="http://schemas.microsoft.com/office/powerpoint/2010/main" val="4251715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94A6-763E-E879-3DF7-ADB8AFAB6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22262 (30)</a:t>
            </a:r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3B6A43F-5584-9379-41BE-139416BBA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04815"/>
            <a:ext cx="10515600" cy="2933852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DA6C33-F33A-14B3-87C4-5D3A2E12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4765675"/>
            <a:ext cx="3124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5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915C-902D-A8AF-D7D5-D3DE200D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222728 (31)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C497392E-029A-07E2-0080-8A93EF5D1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0" y="2091038"/>
            <a:ext cx="5397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28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23053 (32)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E7864AA9-3D57-959A-C4E0-95F6EC481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2077244"/>
            <a:ext cx="5372100" cy="3848100"/>
          </a:xfrm>
        </p:spPr>
      </p:pic>
    </p:spTree>
    <p:extLst>
      <p:ext uri="{BB962C8B-B14F-4D97-AF65-F5344CB8AC3E}">
        <p14:creationId xmlns:p14="http://schemas.microsoft.com/office/powerpoint/2010/main" val="611656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23352 (33)</a:t>
            </a:r>
          </a:p>
        </p:txBody>
      </p:sp>
      <p:pic>
        <p:nvPicPr>
          <p:cNvPr id="7" name="Content Placeholder 6" descr="Application, table&#10;&#10;Description automatically generated">
            <a:extLst>
              <a:ext uri="{FF2B5EF4-FFF2-40B4-BE49-F238E27FC236}">
                <a16:creationId xmlns:a16="http://schemas.microsoft.com/office/drawing/2014/main" id="{F5CA79AD-6CE3-2714-CD6F-3FD6AE01C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2051844"/>
            <a:ext cx="9982200" cy="3898900"/>
          </a:xfrm>
        </p:spPr>
      </p:pic>
    </p:spTree>
    <p:extLst>
      <p:ext uri="{BB962C8B-B14F-4D97-AF65-F5344CB8AC3E}">
        <p14:creationId xmlns:p14="http://schemas.microsoft.com/office/powerpoint/2010/main" val="3940463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25115 (34)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862426B9-F7C6-9AFA-ED5A-6F50C6A91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250" y="2032794"/>
            <a:ext cx="7175500" cy="3937000"/>
          </a:xfrm>
        </p:spPr>
      </p:pic>
    </p:spTree>
    <p:extLst>
      <p:ext uri="{BB962C8B-B14F-4D97-AF65-F5344CB8AC3E}">
        <p14:creationId xmlns:p14="http://schemas.microsoft.com/office/powerpoint/2010/main" val="2239779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25396 (35)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3899ED27-6072-41A0-66D9-A9616F81A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045494"/>
            <a:ext cx="6667500" cy="3911600"/>
          </a:xfrm>
        </p:spPr>
      </p:pic>
    </p:spTree>
    <p:extLst>
      <p:ext uri="{BB962C8B-B14F-4D97-AF65-F5344CB8AC3E}">
        <p14:creationId xmlns:p14="http://schemas.microsoft.com/office/powerpoint/2010/main" val="180318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25457 (36)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F28510EB-E922-5A21-CF5F-BBCC0426C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200" y="2058194"/>
            <a:ext cx="5435600" cy="3886200"/>
          </a:xfrm>
        </p:spPr>
      </p:pic>
    </p:spTree>
    <p:extLst>
      <p:ext uri="{BB962C8B-B14F-4D97-AF65-F5344CB8AC3E}">
        <p14:creationId xmlns:p14="http://schemas.microsoft.com/office/powerpoint/2010/main" val="235230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25741 (37)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7D2DA79-384B-4833-791D-47D7A3C3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88" y="2635421"/>
            <a:ext cx="7772400" cy="30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2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27833 (38)</a:t>
            </a:r>
          </a:p>
        </p:txBody>
      </p:sp>
      <p:pic>
        <p:nvPicPr>
          <p:cNvPr id="7" name="Content Placeholder 6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9527E34-3E1F-7556-4C7D-24C9E1302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2064544"/>
            <a:ext cx="10172700" cy="3873500"/>
          </a:xfrm>
        </p:spPr>
      </p:pic>
    </p:spTree>
    <p:extLst>
      <p:ext uri="{BB962C8B-B14F-4D97-AF65-F5344CB8AC3E}">
        <p14:creationId xmlns:p14="http://schemas.microsoft.com/office/powerpoint/2010/main" val="2540240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27915 (39)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4BF092B-6329-F804-347D-B962A65B5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2023591"/>
            <a:ext cx="57531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F807-B774-47E3-95D8-9CB10713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1682 (4)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A576E663-0D9E-7C9E-0540-C91AF3121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595319"/>
            <a:ext cx="8686230" cy="4897556"/>
          </a:xfrm>
        </p:spPr>
      </p:pic>
    </p:spTree>
    <p:extLst>
      <p:ext uri="{BB962C8B-B14F-4D97-AF65-F5344CB8AC3E}">
        <p14:creationId xmlns:p14="http://schemas.microsoft.com/office/powerpoint/2010/main" val="2417669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28047 (40)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F18477BD-CC98-1B23-BFD5-DE3A322E5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0" y="2051844"/>
            <a:ext cx="5422900" cy="3898900"/>
          </a:xfrm>
        </p:spPr>
      </p:pic>
    </p:spTree>
    <p:extLst>
      <p:ext uri="{BB962C8B-B14F-4D97-AF65-F5344CB8AC3E}">
        <p14:creationId xmlns:p14="http://schemas.microsoft.com/office/powerpoint/2010/main" val="2614714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28191 (41)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64186BA4-12CF-6FBA-82DE-4EDF29556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200" y="2070894"/>
            <a:ext cx="7721600" cy="3860800"/>
          </a:xfrm>
        </p:spPr>
      </p:pic>
    </p:spTree>
    <p:extLst>
      <p:ext uri="{BB962C8B-B14F-4D97-AF65-F5344CB8AC3E}">
        <p14:creationId xmlns:p14="http://schemas.microsoft.com/office/powerpoint/2010/main" val="2047373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28191 (42)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A51BEBA5-2492-B2AB-9B1A-716662D8C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0" y="2083594"/>
            <a:ext cx="5417154" cy="3831336"/>
          </a:xfrm>
        </p:spPr>
      </p:pic>
    </p:spTree>
    <p:extLst>
      <p:ext uri="{BB962C8B-B14F-4D97-AF65-F5344CB8AC3E}">
        <p14:creationId xmlns:p14="http://schemas.microsoft.com/office/powerpoint/2010/main" val="3520669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28861 (43)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01FFCD8C-8F1C-7615-68A3-D0D9A5ECE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300" y="2083594"/>
            <a:ext cx="5359400" cy="3835400"/>
          </a:xfrm>
        </p:spPr>
      </p:pic>
    </p:spTree>
    <p:extLst>
      <p:ext uri="{BB962C8B-B14F-4D97-AF65-F5344CB8AC3E}">
        <p14:creationId xmlns:p14="http://schemas.microsoft.com/office/powerpoint/2010/main" val="1879569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29093 (44)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870E0D5B-5F65-1BF5-EE33-95C52D7D6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591" y="1825625"/>
            <a:ext cx="5504817" cy="4351338"/>
          </a:xfrm>
        </p:spPr>
      </p:pic>
    </p:spTree>
    <p:extLst>
      <p:ext uri="{BB962C8B-B14F-4D97-AF65-F5344CB8AC3E}">
        <p14:creationId xmlns:p14="http://schemas.microsoft.com/office/powerpoint/2010/main" val="3093907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>29478</a:t>
            </a:r>
            <a:r>
              <a:rPr lang="en-US" dirty="0"/>
              <a:t> (45)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463C659-7CCF-18F4-8E48-7CFAD89D6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574" y="1825625"/>
            <a:ext cx="5522852" cy="4351338"/>
          </a:xfrm>
        </p:spPr>
      </p:pic>
    </p:spTree>
    <p:extLst>
      <p:ext uri="{BB962C8B-B14F-4D97-AF65-F5344CB8AC3E}">
        <p14:creationId xmlns:p14="http://schemas.microsoft.com/office/powerpoint/2010/main" val="2872971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29663 (46)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1DA80D3-3994-D49F-75A0-5A1471D9A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437" y="1825625"/>
            <a:ext cx="5549125" cy="4351338"/>
          </a:xfrm>
        </p:spPr>
      </p:pic>
    </p:spTree>
    <p:extLst>
      <p:ext uri="{BB962C8B-B14F-4D97-AF65-F5344CB8AC3E}">
        <p14:creationId xmlns:p14="http://schemas.microsoft.com/office/powerpoint/2010/main" val="4166310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29857 (47)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8ABC1F0-59B1-4B24-E117-1728B69A4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543" y="1825625"/>
            <a:ext cx="6226914" cy="4351338"/>
          </a:xfrm>
        </p:spPr>
      </p:pic>
    </p:spTree>
    <p:extLst>
      <p:ext uri="{BB962C8B-B14F-4D97-AF65-F5344CB8AC3E}">
        <p14:creationId xmlns:p14="http://schemas.microsoft.com/office/powerpoint/2010/main" val="575585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30070 (48)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D706B1E-8555-1397-D9F4-5FF851DCF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568021"/>
            <a:ext cx="7772400" cy="49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37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31894 (49)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AB88F29-0F91-EB2E-DD06-C902F6EAF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035" y="1825625"/>
            <a:ext cx="5403929" cy="4351338"/>
          </a:xfrm>
        </p:spPr>
      </p:pic>
    </p:spTree>
    <p:extLst>
      <p:ext uri="{BB962C8B-B14F-4D97-AF65-F5344CB8AC3E}">
        <p14:creationId xmlns:p14="http://schemas.microsoft.com/office/powerpoint/2010/main" val="537836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BB40-FA85-4195-F99F-DDF744A6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2716 (5)</a:t>
            </a:r>
          </a:p>
        </p:txBody>
      </p:sp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543A7040-56FA-44E9-B779-EBB786387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921" y="1825625"/>
            <a:ext cx="6650158" cy="4351338"/>
          </a:xfrm>
        </p:spPr>
      </p:pic>
    </p:spTree>
    <p:extLst>
      <p:ext uri="{BB962C8B-B14F-4D97-AF65-F5344CB8AC3E}">
        <p14:creationId xmlns:p14="http://schemas.microsoft.com/office/powerpoint/2010/main" val="695541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32091 (50)</a:t>
            </a:r>
          </a:p>
        </p:txBody>
      </p:sp>
      <p:pic>
        <p:nvPicPr>
          <p:cNvPr id="5" name="Content Placeholder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C2B673CD-B178-482F-EBC1-BBC01B6DA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8500" y="1825625"/>
            <a:ext cx="5955000" cy="4351338"/>
          </a:xfrm>
        </p:spPr>
      </p:pic>
    </p:spTree>
    <p:extLst>
      <p:ext uri="{BB962C8B-B14F-4D97-AF65-F5344CB8AC3E}">
        <p14:creationId xmlns:p14="http://schemas.microsoft.com/office/powerpoint/2010/main" val="31688599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32332 (51)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142E0F-971D-7428-6BBC-607431266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438" y="1872442"/>
            <a:ext cx="5531123" cy="2464453"/>
          </a:xfr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4A23507-2193-8F0E-E75B-C55744515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4" y="4602454"/>
            <a:ext cx="11215491" cy="14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51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32530 (52)</a:t>
            </a:r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28E457E-4461-9794-F19E-9FDC1A3EC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9800"/>
            <a:ext cx="10515600" cy="2814185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ADE9E1C-ACCD-768F-F2EE-3160A2EEA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829175"/>
            <a:ext cx="60960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69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33297 (53)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DE2755-5247-3F91-176C-1E3211586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863" y="1690688"/>
            <a:ext cx="5900271" cy="260364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EE3D4-CC7F-3520-6715-0CC5E5896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3" y="4492325"/>
            <a:ext cx="11552873" cy="1769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A9F64-C228-EFAF-B380-AE58B52BA1F5}"/>
              </a:ext>
            </a:extLst>
          </p:cNvPr>
          <p:cNvSpPr txBox="1"/>
          <p:nvPr/>
        </p:nvSpPr>
        <p:spPr>
          <a:xfrm>
            <a:off x="2540000" y="6459775"/>
            <a:ext cx="402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Checked SOSUI- not a membrane protein</a:t>
            </a:r>
          </a:p>
        </p:txBody>
      </p:sp>
    </p:spTree>
    <p:extLst>
      <p:ext uri="{BB962C8B-B14F-4D97-AF65-F5344CB8AC3E}">
        <p14:creationId xmlns:p14="http://schemas.microsoft.com/office/powerpoint/2010/main" val="2733783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33916 (54)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951E9E4C-7D7C-554C-0110-E580B666D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1619"/>
            <a:ext cx="10515600" cy="2901607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E95AA9D-2CAC-97B4-2854-2DE4B450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4676120"/>
            <a:ext cx="73279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1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35931 (55)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606672A-C342-3EE8-4D24-BAB2DFB0E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332" y="2353469"/>
            <a:ext cx="4677335" cy="20866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7637F-19E2-BF79-16AE-610B145D1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12" y="4504531"/>
            <a:ext cx="11863788" cy="1325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702AE-3F6A-1D52-F800-CB9AB68CE90D}"/>
              </a:ext>
            </a:extLst>
          </p:cNvPr>
          <p:cNvSpPr txBox="1"/>
          <p:nvPr/>
        </p:nvSpPr>
        <p:spPr>
          <a:xfrm>
            <a:off x="2540000" y="6459775"/>
            <a:ext cx="402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Checked SOSUI- not a membrane protein</a:t>
            </a:r>
          </a:p>
        </p:txBody>
      </p:sp>
    </p:spTree>
    <p:extLst>
      <p:ext uri="{BB962C8B-B14F-4D97-AF65-F5344CB8AC3E}">
        <p14:creationId xmlns:p14="http://schemas.microsoft.com/office/powerpoint/2010/main" val="2675954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36127 (56)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3309600-CFAF-2087-FA86-0A881A66C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8823"/>
            <a:ext cx="10515600" cy="2777501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D4D945-2C06-46EB-AAEA-1F199ED55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4791075"/>
            <a:ext cx="5981700" cy="170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5FB52-2F53-0761-F83F-5B0F29DE2D97}"/>
              </a:ext>
            </a:extLst>
          </p:cNvPr>
          <p:cNvSpPr txBox="1"/>
          <p:nvPr/>
        </p:nvSpPr>
        <p:spPr>
          <a:xfrm>
            <a:off x="2540000" y="6459775"/>
            <a:ext cx="402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Checked SOSUI- not a membrane protein</a:t>
            </a:r>
          </a:p>
        </p:txBody>
      </p:sp>
    </p:spTree>
    <p:extLst>
      <p:ext uri="{BB962C8B-B14F-4D97-AF65-F5344CB8AC3E}">
        <p14:creationId xmlns:p14="http://schemas.microsoft.com/office/powerpoint/2010/main" val="23158177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36237 (57)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EFB5A2-B515-7D2F-99E9-8CFBA6BF6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8975" y="1852052"/>
            <a:ext cx="5734050" cy="25711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83370B-2BAB-3F63-724C-DF2B81E8B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982695"/>
            <a:ext cx="12192001" cy="14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6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36963 (58)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C7864B24-2260-56DD-E557-6C648DF6C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700" y="2077244"/>
            <a:ext cx="7089407" cy="3849624"/>
          </a:xfrm>
        </p:spPr>
      </p:pic>
    </p:spTree>
    <p:extLst>
      <p:ext uri="{BB962C8B-B14F-4D97-AF65-F5344CB8AC3E}">
        <p14:creationId xmlns:p14="http://schemas.microsoft.com/office/powerpoint/2010/main" val="1706979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37727 (59)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3F480546-6088-8F9A-718E-C77AD8769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7250" y="2089258"/>
            <a:ext cx="5397500" cy="3873500"/>
          </a:xfrm>
        </p:spPr>
      </p:pic>
    </p:spTree>
    <p:extLst>
      <p:ext uri="{BB962C8B-B14F-4D97-AF65-F5344CB8AC3E}">
        <p14:creationId xmlns:p14="http://schemas.microsoft.com/office/powerpoint/2010/main" val="381113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9952B-B6F2-5B08-982D-19D620C2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3352 (6)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1D9243CB-3B97-A5CA-1C3D-9A73A259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459" y="1825625"/>
            <a:ext cx="6129081" cy="4351338"/>
          </a:xfrm>
        </p:spPr>
      </p:pic>
    </p:spTree>
    <p:extLst>
      <p:ext uri="{BB962C8B-B14F-4D97-AF65-F5344CB8AC3E}">
        <p14:creationId xmlns:p14="http://schemas.microsoft.com/office/powerpoint/2010/main" val="832180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38017 (60)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7203CF34-FD57-0072-62C9-A7B61CC7D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300" y="2083594"/>
            <a:ext cx="5359400" cy="3835400"/>
          </a:xfrm>
        </p:spPr>
      </p:pic>
    </p:spTree>
    <p:extLst>
      <p:ext uri="{BB962C8B-B14F-4D97-AF65-F5344CB8AC3E}">
        <p14:creationId xmlns:p14="http://schemas.microsoft.com/office/powerpoint/2010/main" val="2895987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38178 (61)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9E3056B5-DE1F-3351-C7D4-F1450CFF0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900" y="2070894"/>
            <a:ext cx="6680200" cy="3860800"/>
          </a:xfrm>
        </p:spPr>
      </p:pic>
    </p:spTree>
    <p:extLst>
      <p:ext uri="{BB962C8B-B14F-4D97-AF65-F5344CB8AC3E}">
        <p14:creationId xmlns:p14="http://schemas.microsoft.com/office/powerpoint/2010/main" val="354213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38267 (62)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75AC5203-2D0B-4538-E391-90C9A64C2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900" y="2077244"/>
            <a:ext cx="5410200" cy="3848100"/>
          </a:xfrm>
        </p:spPr>
      </p:pic>
    </p:spTree>
    <p:extLst>
      <p:ext uri="{BB962C8B-B14F-4D97-AF65-F5344CB8AC3E}">
        <p14:creationId xmlns:p14="http://schemas.microsoft.com/office/powerpoint/2010/main" val="148314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38742 (63)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DE8DE8ED-9391-869A-3C60-553092E37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2150" y="1511300"/>
            <a:ext cx="5727700" cy="3835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D9F8A-1CE8-6595-4DF5-42B57DDA6766}"/>
              </a:ext>
            </a:extLst>
          </p:cNvPr>
          <p:cNvSpPr txBox="1"/>
          <p:nvPr/>
        </p:nvSpPr>
        <p:spPr>
          <a:xfrm>
            <a:off x="3751729" y="5862918"/>
            <a:ext cx="76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site was changes to 39149 as this site better aligns with DNA primase blast results and HH Pred Results</a:t>
            </a:r>
          </a:p>
        </p:txBody>
      </p:sp>
    </p:spTree>
    <p:extLst>
      <p:ext uri="{BB962C8B-B14F-4D97-AF65-F5344CB8AC3E}">
        <p14:creationId xmlns:p14="http://schemas.microsoft.com/office/powerpoint/2010/main" val="36180699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39173 (64)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65798A78-F739-8795-D7EA-771DB43EB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650" y="2077244"/>
            <a:ext cx="5346700" cy="3848100"/>
          </a:xfrm>
        </p:spPr>
      </p:pic>
    </p:spTree>
    <p:extLst>
      <p:ext uri="{BB962C8B-B14F-4D97-AF65-F5344CB8AC3E}">
        <p14:creationId xmlns:p14="http://schemas.microsoft.com/office/powerpoint/2010/main" val="28257853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39630 (65)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D1244-AF6B-A50B-FECB-858AAF45D7C5}"/>
              </a:ext>
            </a:extLst>
          </p:cNvPr>
          <p:cNvSpPr txBox="1"/>
          <p:nvPr/>
        </p:nvSpPr>
        <p:spPr>
          <a:xfrm>
            <a:off x="2431053" y="6336740"/>
            <a:ext cx="588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membrane protein according to SOSUI and TMHMM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FB36F830-65D3-EE18-F42C-6FD5E4B19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444" y="1825625"/>
            <a:ext cx="5281111" cy="4351338"/>
          </a:xfrm>
        </p:spPr>
      </p:pic>
    </p:spTree>
    <p:extLst>
      <p:ext uri="{BB962C8B-B14F-4D97-AF65-F5344CB8AC3E}">
        <p14:creationId xmlns:p14="http://schemas.microsoft.com/office/powerpoint/2010/main" val="3595892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39731 (66)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6825242D-DE10-A2CD-5AD2-25477B25C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700" y="2070894"/>
            <a:ext cx="4800600" cy="3860800"/>
          </a:xfrm>
        </p:spPr>
      </p:pic>
    </p:spTree>
    <p:extLst>
      <p:ext uri="{BB962C8B-B14F-4D97-AF65-F5344CB8AC3E}">
        <p14:creationId xmlns:p14="http://schemas.microsoft.com/office/powerpoint/2010/main" val="26001489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40522 (67)</a:t>
            </a:r>
          </a:p>
        </p:txBody>
      </p:sp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CF5A0481-63FC-B6C4-4DE2-9E8B495B6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2083594"/>
            <a:ext cx="5372100" cy="3835400"/>
          </a:xfrm>
        </p:spPr>
      </p:pic>
    </p:spTree>
    <p:extLst>
      <p:ext uri="{BB962C8B-B14F-4D97-AF65-F5344CB8AC3E}">
        <p14:creationId xmlns:p14="http://schemas.microsoft.com/office/powerpoint/2010/main" val="28774767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40968 (68)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21E84167-4B83-708A-AC5C-32108CFAC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900" y="1848644"/>
            <a:ext cx="4394200" cy="4305300"/>
          </a:xfrm>
        </p:spPr>
      </p:pic>
    </p:spTree>
    <p:extLst>
      <p:ext uri="{BB962C8B-B14F-4D97-AF65-F5344CB8AC3E}">
        <p14:creationId xmlns:p14="http://schemas.microsoft.com/office/powerpoint/2010/main" val="16015037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41222 (69)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D3D546E8-553A-E534-C93F-3B67B8DF2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000" y="2070894"/>
            <a:ext cx="4826000" cy="3860800"/>
          </a:xfrm>
        </p:spPr>
      </p:pic>
    </p:spTree>
    <p:extLst>
      <p:ext uri="{BB962C8B-B14F-4D97-AF65-F5344CB8AC3E}">
        <p14:creationId xmlns:p14="http://schemas.microsoft.com/office/powerpoint/2010/main" val="182669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9C18-3CD2-1F25-B0E8-D7D16F8B6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3853 (7)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A33475F-44B2-8170-E4F3-9ABE7D4E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15" y="1359922"/>
            <a:ext cx="72517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42031(70)</a:t>
            </a:r>
          </a:p>
        </p:txBody>
      </p:sp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219CB650-325B-948F-8800-8747705F8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0250" y="2077244"/>
            <a:ext cx="5651500" cy="38481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CC35E0-C351-29E6-02C3-14FE3B19DDBE}"/>
              </a:ext>
            </a:extLst>
          </p:cNvPr>
          <p:cNvSpPr txBox="1"/>
          <p:nvPr/>
        </p:nvSpPr>
        <p:spPr>
          <a:xfrm>
            <a:off x="3052482" y="6333565"/>
            <a:ext cx="456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According to SOSUI this is a membrane protein</a:t>
            </a:r>
          </a:p>
        </p:txBody>
      </p:sp>
    </p:spTree>
    <p:extLst>
      <p:ext uri="{BB962C8B-B14F-4D97-AF65-F5344CB8AC3E}">
        <p14:creationId xmlns:p14="http://schemas.microsoft.com/office/powerpoint/2010/main" val="40090628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42102 (71)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2B54307A-79FC-1D21-8C61-590DFD79F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4850" y="2051844"/>
            <a:ext cx="5702300" cy="38989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AC7E03-D870-CE02-915E-11B78C094DCE}"/>
              </a:ext>
            </a:extLst>
          </p:cNvPr>
          <p:cNvSpPr txBox="1"/>
          <p:nvPr/>
        </p:nvSpPr>
        <p:spPr>
          <a:xfrm>
            <a:off x="3536576" y="6252882"/>
            <a:ext cx="251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membrane protein</a:t>
            </a:r>
          </a:p>
        </p:txBody>
      </p:sp>
    </p:spTree>
    <p:extLst>
      <p:ext uri="{BB962C8B-B14F-4D97-AF65-F5344CB8AC3E}">
        <p14:creationId xmlns:p14="http://schemas.microsoft.com/office/powerpoint/2010/main" val="2845581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42161 (72)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2E12769B-A8B0-AFB4-6DA7-41D88814F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0350" y="2044000"/>
            <a:ext cx="6591300" cy="3860800"/>
          </a:xfrm>
        </p:spPr>
      </p:pic>
    </p:spTree>
    <p:extLst>
      <p:ext uri="{BB962C8B-B14F-4D97-AF65-F5344CB8AC3E}">
        <p14:creationId xmlns:p14="http://schemas.microsoft.com/office/powerpoint/2010/main" val="2464002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42466 (73)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D010E9B8-3AF7-D022-32E8-CC4DDDE55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2060" y="1825625"/>
            <a:ext cx="4607879" cy="4351338"/>
          </a:xfrm>
        </p:spPr>
      </p:pic>
    </p:spTree>
    <p:extLst>
      <p:ext uri="{BB962C8B-B14F-4D97-AF65-F5344CB8AC3E}">
        <p14:creationId xmlns:p14="http://schemas.microsoft.com/office/powerpoint/2010/main" val="18872144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42657 (74)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56DADB9-194E-08C5-3A83-9A912DB5C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1621" y="1825625"/>
            <a:ext cx="4088757" cy="4351338"/>
          </a:xfrm>
        </p:spPr>
      </p:pic>
    </p:spTree>
    <p:extLst>
      <p:ext uri="{BB962C8B-B14F-4D97-AF65-F5344CB8AC3E}">
        <p14:creationId xmlns:p14="http://schemas.microsoft.com/office/powerpoint/2010/main" val="13656880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42869 (75)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722FB96-475A-61DE-A446-FDA8988F0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383" y="1825625"/>
            <a:ext cx="4127234" cy="4351338"/>
          </a:xfrm>
        </p:spPr>
      </p:pic>
    </p:spTree>
    <p:extLst>
      <p:ext uri="{BB962C8B-B14F-4D97-AF65-F5344CB8AC3E}">
        <p14:creationId xmlns:p14="http://schemas.microsoft.com/office/powerpoint/2010/main" val="31431072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43093 (76)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03A10A3A-D795-E481-8C55-530C44DFD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7206" y="1825625"/>
            <a:ext cx="4097588" cy="4351338"/>
          </a:xfrm>
        </p:spPr>
      </p:pic>
    </p:spTree>
    <p:extLst>
      <p:ext uri="{BB962C8B-B14F-4D97-AF65-F5344CB8AC3E}">
        <p14:creationId xmlns:p14="http://schemas.microsoft.com/office/powerpoint/2010/main" val="14200540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43262 (77)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2640B75-D43C-17A2-842E-C48D35E07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205" y="1825625"/>
            <a:ext cx="4959589" cy="4351338"/>
          </a:xfrm>
        </p:spPr>
      </p:pic>
    </p:spTree>
    <p:extLst>
      <p:ext uri="{BB962C8B-B14F-4D97-AF65-F5344CB8AC3E}">
        <p14:creationId xmlns:p14="http://schemas.microsoft.com/office/powerpoint/2010/main" val="12711770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44074 (78)</a:t>
            </a:r>
          </a:p>
        </p:txBody>
      </p:sp>
      <p:pic>
        <p:nvPicPr>
          <p:cNvPr id="5" name="Content Placeholder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6D66F09B-D991-8A14-757D-26FDC1AE8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089" y="1825625"/>
            <a:ext cx="8165822" cy="4351338"/>
          </a:xfrm>
        </p:spPr>
      </p:pic>
    </p:spTree>
    <p:extLst>
      <p:ext uri="{BB962C8B-B14F-4D97-AF65-F5344CB8AC3E}">
        <p14:creationId xmlns:p14="http://schemas.microsoft.com/office/powerpoint/2010/main" val="19718744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44524 (79)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DAC3EDE7-4375-80D5-8DC7-E9A736D94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0540" y="1825625"/>
            <a:ext cx="5450920" cy="4351338"/>
          </a:xfrm>
        </p:spPr>
      </p:pic>
    </p:spTree>
    <p:extLst>
      <p:ext uri="{BB962C8B-B14F-4D97-AF65-F5344CB8AC3E}">
        <p14:creationId xmlns:p14="http://schemas.microsoft.com/office/powerpoint/2010/main" val="75361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B021-A3F8-16EE-ED33-B593A6BB4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3997 (8)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67CB5C42-DFA5-18CE-0970-07A702BD0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65295"/>
            <a:ext cx="10515600" cy="1792705"/>
          </a:xfr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2A1AA97-0A9C-48C2-E1D8-081D67BD3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64" y="317525"/>
            <a:ext cx="7068704" cy="45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279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45394 (80)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C8158447-C265-9352-6E02-9AB5B2EA2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300" y="2083594"/>
            <a:ext cx="5359400" cy="3835400"/>
          </a:xfrm>
        </p:spPr>
      </p:pic>
    </p:spTree>
    <p:extLst>
      <p:ext uri="{BB962C8B-B14F-4D97-AF65-F5344CB8AC3E}">
        <p14:creationId xmlns:p14="http://schemas.microsoft.com/office/powerpoint/2010/main" val="2950374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45654 (81)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4125CCD0-2555-4177-C2D0-1C9434092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0" y="2020094"/>
            <a:ext cx="5422900" cy="3962400"/>
          </a:xfrm>
        </p:spPr>
      </p:pic>
    </p:spTree>
    <p:extLst>
      <p:ext uri="{BB962C8B-B14F-4D97-AF65-F5344CB8AC3E}">
        <p14:creationId xmlns:p14="http://schemas.microsoft.com/office/powerpoint/2010/main" val="10426586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45836 (82)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FE287CFE-9F9E-0C03-F740-1A8579497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600" y="2051844"/>
            <a:ext cx="5384800" cy="3898900"/>
          </a:xfrm>
        </p:spPr>
      </p:pic>
    </p:spTree>
    <p:extLst>
      <p:ext uri="{BB962C8B-B14F-4D97-AF65-F5344CB8AC3E}">
        <p14:creationId xmlns:p14="http://schemas.microsoft.com/office/powerpoint/2010/main" val="10271309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46071 (83)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528C772E-FA46-1FEA-E571-6DC3C59EF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600" y="2058194"/>
            <a:ext cx="5384800" cy="3886200"/>
          </a:xfrm>
        </p:spPr>
      </p:pic>
    </p:spTree>
    <p:extLst>
      <p:ext uri="{BB962C8B-B14F-4D97-AF65-F5344CB8AC3E}">
        <p14:creationId xmlns:p14="http://schemas.microsoft.com/office/powerpoint/2010/main" val="34985698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46303 (84)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7475A8BF-04AA-1AFF-5F51-F17CD501E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200" y="2077244"/>
            <a:ext cx="5435600" cy="3848100"/>
          </a:xfrm>
        </p:spPr>
      </p:pic>
    </p:spTree>
    <p:extLst>
      <p:ext uri="{BB962C8B-B14F-4D97-AF65-F5344CB8AC3E}">
        <p14:creationId xmlns:p14="http://schemas.microsoft.com/office/powerpoint/2010/main" val="42173283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47162 (85)</a:t>
            </a:r>
          </a:p>
        </p:txBody>
      </p:sp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C651BDCC-3AF5-A69B-12AB-3E0463719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300" y="2083594"/>
            <a:ext cx="5359400" cy="3835400"/>
          </a:xfrm>
        </p:spPr>
      </p:pic>
    </p:spTree>
    <p:extLst>
      <p:ext uri="{BB962C8B-B14F-4D97-AF65-F5344CB8AC3E}">
        <p14:creationId xmlns:p14="http://schemas.microsoft.com/office/powerpoint/2010/main" val="5098708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47425 (86)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B22E5DAC-2BDC-09D9-9E77-810645D65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050" y="2104885"/>
            <a:ext cx="5549900" cy="3873500"/>
          </a:xfrm>
        </p:spPr>
      </p:pic>
    </p:spTree>
    <p:extLst>
      <p:ext uri="{BB962C8B-B14F-4D97-AF65-F5344CB8AC3E}">
        <p14:creationId xmlns:p14="http://schemas.microsoft.com/office/powerpoint/2010/main" val="41098706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47805 (87)</a:t>
            </a:r>
          </a:p>
        </p:txBody>
      </p:sp>
      <p:pic>
        <p:nvPicPr>
          <p:cNvPr id="5" name="Content Placeholder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22E442B5-5715-E4E1-560C-BBAE3DCCE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3053656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CD382B5-C01B-F3B2-5B88-C4068262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0" y="5167312"/>
            <a:ext cx="482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108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48033 (88)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796670-33BF-6F0B-FECC-F2EC880CE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6037" y="1827276"/>
            <a:ext cx="4939926" cy="2215886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F5E4AAE-B3F0-7F84-B25C-4FF1A077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4" y="4413972"/>
            <a:ext cx="11994776" cy="21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657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48193 (89)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2D45C8B-988D-7023-275C-F84942844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3027391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53CFAD-8F82-D431-1F5A-DB4DCBCB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4956175"/>
            <a:ext cx="62611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DCD-4241-7B41-87BD-87552B98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4112 (9)</a:t>
            </a:r>
          </a:p>
        </p:txBody>
      </p:sp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21036D2-5DBD-D362-52D0-186149723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65295"/>
            <a:ext cx="10515600" cy="1792705"/>
          </a:xfr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24DDE48-180C-FB47-CB86-31B8C96A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173" y="145473"/>
            <a:ext cx="2514600" cy="46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70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48532 (90)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DB86D4-C219-BC84-A48B-F9F4B031A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051" y="1901125"/>
            <a:ext cx="4629897" cy="20542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27C19-B319-C3C3-1E16-C6B35B0CC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18037"/>
            <a:ext cx="12192000" cy="14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748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49278 (91)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34E1FB3-8F65-4052-54F5-229E48063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2986476"/>
          </a:xfrm>
        </p:spPr>
      </p:pic>
      <p:pic>
        <p:nvPicPr>
          <p:cNvPr id="7" name="Picture 6" descr="Text, application&#10;&#10;Description automatically generated">
            <a:extLst>
              <a:ext uri="{FF2B5EF4-FFF2-40B4-BE49-F238E27FC236}">
                <a16:creationId xmlns:a16="http://schemas.microsoft.com/office/drawing/2014/main" id="{30B31A4F-EDFA-DCB4-582E-8A743A21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406" y="4677164"/>
            <a:ext cx="4875188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676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49407 (92)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F2F723-3180-7248-221B-47DF84735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3202" y="1874083"/>
            <a:ext cx="4865594" cy="21624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C28E5-48BC-743F-DEDA-FB376B625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19965"/>
            <a:ext cx="12192001" cy="14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40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3-7463-C342-24BF-F32246B9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49542 (93)</a:t>
            </a:r>
          </a:p>
        </p:txBody>
      </p:sp>
      <p:pic>
        <p:nvPicPr>
          <p:cNvPr id="5" name="Content Placeholder 4" descr="A picture containing text, device, screenshot&#10;&#10;Description automatically generated">
            <a:extLst>
              <a:ext uri="{FF2B5EF4-FFF2-40B4-BE49-F238E27FC236}">
                <a16:creationId xmlns:a16="http://schemas.microsoft.com/office/drawing/2014/main" id="{5B459ACF-916A-F8CE-B7D4-D238963CB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2994733"/>
          </a:xfr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E78B25B-FB26-FFF2-9370-D87954CE3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52852"/>
            <a:ext cx="7772400" cy="19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7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487</Words>
  <Application>Microsoft Macintosh PowerPoint</Application>
  <PresentationFormat>Widescreen</PresentationFormat>
  <Paragraphs>102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Arial</vt:lpstr>
      <vt:lpstr>Calibri</vt:lpstr>
      <vt:lpstr>Calibri Light</vt:lpstr>
      <vt:lpstr>Google Sans</vt:lpstr>
      <vt:lpstr>Office Theme</vt:lpstr>
      <vt:lpstr>177 (1)</vt:lpstr>
      <vt:lpstr>820 (2)</vt:lpstr>
      <vt:lpstr>1276 (3)</vt:lpstr>
      <vt:lpstr>1682 (4)</vt:lpstr>
      <vt:lpstr>2716 (5)</vt:lpstr>
      <vt:lpstr>3352 (6)</vt:lpstr>
      <vt:lpstr>3853 (7)</vt:lpstr>
      <vt:lpstr>3997 (8)</vt:lpstr>
      <vt:lpstr>4112 (9)</vt:lpstr>
      <vt:lpstr>4147 (10)</vt:lpstr>
      <vt:lpstr>4505 (11)</vt:lpstr>
      <vt:lpstr>6046 (12)</vt:lpstr>
      <vt:lpstr>7011 (13)</vt:lpstr>
      <vt:lpstr>8741 (14)</vt:lpstr>
      <vt:lpstr>10192 (15)</vt:lpstr>
      <vt:lpstr>10189 (16)</vt:lpstr>
      <vt:lpstr>11590 (17)</vt:lpstr>
      <vt:lpstr>12615 (18)</vt:lpstr>
      <vt:lpstr>12871 (19)</vt:lpstr>
      <vt:lpstr>13251 (20)</vt:lpstr>
      <vt:lpstr>13382 (21)</vt:lpstr>
      <vt:lpstr>13747 (22)</vt:lpstr>
      <vt:lpstr>14108 (23)</vt:lpstr>
      <vt:lpstr>14526 (24)</vt:lpstr>
      <vt:lpstr>15153 (25)</vt:lpstr>
      <vt:lpstr>15665 (26)</vt:lpstr>
      <vt:lpstr>16063 (27)- Note- Frameshift Annotated in DNA Master</vt:lpstr>
      <vt:lpstr>19080 (28)</vt:lpstr>
      <vt:lpstr>20469 (29)</vt:lpstr>
      <vt:lpstr>22262 (30)</vt:lpstr>
      <vt:lpstr>222728 (31)</vt:lpstr>
      <vt:lpstr>23053 (32)</vt:lpstr>
      <vt:lpstr>23352 (33)</vt:lpstr>
      <vt:lpstr>25115 (34)</vt:lpstr>
      <vt:lpstr>25396 (35)</vt:lpstr>
      <vt:lpstr>25457 (36)</vt:lpstr>
      <vt:lpstr>25741 (37)</vt:lpstr>
      <vt:lpstr>27833 (38)</vt:lpstr>
      <vt:lpstr>27915 (39)</vt:lpstr>
      <vt:lpstr>28047 (40)</vt:lpstr>
      <vt:lpstr>28191 (41)</vt:lpstr>
      <vt:lpstr>28191 (42)</vt:lpstr>
      <vt:lpstr>28861 (43)</vt:lpstr>
      <vt:lpstr>29093 (44)</vt:lpstr>
      <vt:lpstr>29478 (45)</vt:lpstr>
      <vt:lpstr>29663 (46)</vt:lpstr>
      <vt:lpstr>29857 (47)</vt:lpstr>
      <vt:lpstr>30070 (48)</vt:lpstr>
      <vt:lpstr>31894 (49)</vt:lpstr>
      <vt:lpstr>32091 (50)</vt:lpstr>
      <vt:lpstr>32332 (51)</vt:lpstr>
      <vt:lpstr>32530 (52)</vt:lpstr>
      <vt:lpstr>33297 (53)</vt:lpstr>
      <vt:lpstr>33916 (54)</vt:lpstr>
      <vt:lpstr>35931 (55)</vt:lpstr>
      <vt:lpstr>36127 (56)</vt:lpstr>
      <vt:lpstr>36237 (57)</vt:lpstr>
      <vt:lpstr> 36963 (58)</vt:lpstr>
      <vt:lpstr>37727 (59)</vt:lpstr>
      <vt:lpstr>38017 (60)</vt:lpstr>
      <vt:lpstr>38178 (61)</vt:lpstr>
      <vt:lpstr>38267 (62)</vt:lpstr>
      <vt:lpstr>38742 (63)</vt:lpstr>
      <vt:lpstr>39173 (64)</vt:lpstr>
      <vt:lpstr>39630 (65)</vt:lpstr>
      <vt:lpstr>39731 (66)</vt:lpstr>
      <vt:lpstr>40522 (67)</vt:lpstr>
      <vt:lpstr>40968 (68)</vt:lpstr>
      <vt:lpstr>41222 (69)</vt:lpstr>
      <vt:lpstr> 42031(70)</vt:lpstr>
      <vt:lpstr>42102 (71)</vt:lpstr>
      <vt:lpstr>42161 (72)</vt:lpstr>
      <vt:lpstr>42466 (73)</vt:lpstr>
      <vt:lpstr>42657 (74)</vt:lpstr>
      <vt:lpstr>42869 (75)</vt:lpstr>
      <vt:lpstr>43093 (76)</vt:lpstr>
      <vt:lpstr>43262 (77)</vt:lpstr>
      <vt:lpstr>44074 (78)</vt:lpstr>
      <vt:lpstr>44524 (79)</vt:lpstr>
      <vt:lpstr>45394 (80)</vt:lpstr>
      <vt:lpstr>45654 (81)</vt:lpstr>
      <vt:lpstr>45836 (82)</vt:lpstr>
      <vt:lpstr>46071 (83)</vt:lpstr>
      <vt:lpstr>46303 (84)</vt:lpstr>
      <vt:lpstr>47162 (85)</vt:lpstr>
      <vt:lpstr>47425 (86)</vt:lpstr>
      <vt:lpstr> 47805 (87)</vt:lpstr>
      <vt:lpstr>48033 (88)</vt:lpstr>
      <vt:lpstr>48193 (89)</vt:lpstr>
      <vt:lpstr>48532 (90)</vt:lpstr>
      <vt:lpstr>49278 (91)</vt:lpstr>
      <vt:lpstr>49407 (92)</vt:lpstr>
      <vt:lpstr>49542 (93)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177 (1)- Added Gene</dc:title>
  <dc:creator>Sarah Reardon</dc:creator>
  <cp:lastModifiedBy>Sarah Reardon</cp:lastModifiedBy>
  <cp:revision>4</cp:revision>
  <dcterms:created xsi:type="dcterms:W3CDTF">2023-03-02T17:34:01Z</dcterms:created>
  <dcterms:modified xsi:type="dcterms:W3CDTF">2023-03-13T03:32:53Z</dcterms:modified>
</cp:coreProperties>
</file>