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3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6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5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0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504C-6A3E-6442-B18B-7B4998543DB3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5D02-270F-184D-A469-10742063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_14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52" y="1718001"/>
            <a:ext cx="7358154" cy="4514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272024" y="627572"/>
            <a:ext cx="181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Ladder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456690" y="226048"/>
            <a:ext cx="261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Uncut DNA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185036" y="412804"/>
            <a:ext cx="224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Bam HI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465167" y="123333"/>
            <a:ext cx="282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Cla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454969" y="468830"/>
            <a:ext cx="212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 RI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556826" y="468830"/>
            <a:ext cx="212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079740" y="375452"/>
            <a:ext cx="231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Hind III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6069543" y="608896"/>
            <a:ext cx="184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 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8808" y="1512588"/>
            <a:ext cx="65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8080" y="2464959"/>
            <a:ext cx="1101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10,000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69813" y="2699238"/>
            <a:ext cx="1040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6,000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8809" y="4481743"/>
            <a:ext cx="1027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500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8809" y="3865503"/>
            <a:ext cx="117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1,000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73376" y="3526949"/>
            <a:ext cx="135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1,500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98808" y="3220896"/>
            <a:ext cx="1325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2,000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93648" y="3037792"/>
            <a:ext cx="1419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3,000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69813" y="2868515"/>
            <a:ext cx="1475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5,000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364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10641</TotalTime>
  <Words>24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Bachhofer</dc:creator>
  <cp:lastModifiedBy>Danielle Bachhofer</cp:lastModifiedBy>
  <cp:revision>3</cp:revision>
  <dcterms:created xsi:type="dcterms:W3CDTF">2017-11-27T14:43:34Z</dcterms:created>
  <dcterms:modified xsi:type="dcterms:W3CDTF">2017-12-05T00:05:28Z</dcterms:modified>
</cp:coreProperties>
</file>