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63FF5-3969-41DD-9083-B738F5621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76980-D887-4DB1-A393-EC079E696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52356-CF2A-4727-9AD4-C59D423E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F88-5F2E-4FD1-A1DF-BF77D60F0C5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B01D1-CA94-4E1D-9EB2-7638D880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C8208-BAE6-44F6-979D-0136A9A6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BBCD-8068-40BB-972F-505E0320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8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A4190-39A7-4C3A-9CE0-F30C86D1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D8428-6DD3-4882-BDB9-4F1F14A10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84561-DF5E-42E9-A359-5585531A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F88-5F2E-4FD1-A1DF-BF77D60F0C5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8CF-77FF-4680-8472-F70C65DF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1B152-407B-4D42-9CF3-8F74A1FB8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BBCD-8068-40BB-972F-505E0320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9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239395-37CA-4BDC-9A0C-D4075B3CD7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339A7-B84A-4716-8952-7A73347B9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AA377-B0DC-49B1-B700-7AC157A3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F88-5F2E-4FD1-A1DF-BF77D60F0C5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910F6-A01D-4C4D-9B45-9D7932874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3056A-2E8D-41BB-94C3-E5955AA4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BBCD-8068-40BB-972F-505E0320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0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B7E1-41CB-406F-A3BD-1B0847A7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21CF9-7E3F-4E75-B136-0DEC96965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4C228-1636-49E7-95CA-A1847A2DA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F88-5F2E-4FD1-A1DF-BF77D60F0C5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37FAA-682B-4365-B1C7-DA82CCE2E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45BDB-A87A-40BB-AE7F-E5BAE940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BBCD-8068-40BB-972F-505E0320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4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E1979-AAFC-4E65-9BC1-F46B24CA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1F868-E2F7-4904-82D5-A398946C7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EAA3E-20FC-42DB-BD71-F080D795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F88-5F2E-4FD1-A1DF-BF77D60F0C5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9E90E-FC46-4254-8E2B-3243996F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FA161-4A70-4F5F-8683-20BEB5DF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BBCD-8068-40BB-972F-505E0320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2D48-A29C-4D38-8819-411F5CB08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4EB37-5129-409D-B11E-95B3A313B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7ED54-D7EC-4FC5-8489-7D4E6850F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B9404-37BC-4AC6-9E5D-60E82D80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F88-5F2E-4FD1-A1DF-BF77D60F0C5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2EC7B-FE99-4B4B-B4AE-5412625A3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D06C2-9605-4109-95B4-C6273FDA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BBCD-8068-40BB-972F-505E0320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3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7B79B-39EF-4C53-9284-83BBEB4D4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FE86A-BFE6-4B64-94C4-34DAD6B6D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225D2-4077-4F5D-8BBB-55A9C7490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3C66BB-ADCA-4C0D-93D0-E3F366571A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878533-17D3-4597-9664-47A565121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248D06-BCDD-4EDD-B8F1-B90F4F867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F88-5F2E-4FD1-A1DF-BF77D60F0C5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63E0E1-8685-404F-BDCD-DD72D847D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BE6E61-13BD-42CE-8999-273E36D08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BBCD-8068-40BB-972F-505E0320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7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56C44-35DD-48D4-A5A7-9894BDB2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CEF22-70D1-46A8-99C9-D10D042C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F88-5F2E-4FD1-A1DF-BF77D60F0C5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1B3847-6ACE-40B0-9CE4-ADDAFB385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4B802-BD44-4236-84CD-35BA1CB93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BBCD-8068-40BB-972F-505E0320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24849-82D9-42E3-B621-E7F6FDC74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F88-5F2E-4FD1-A1DF-BF77D60F0C5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06D9C-A4B2-424D-87B8-20A36C5A8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747E2-089D-413F-B99B-939AE868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BBCD-8068-40BB-972F-505E0320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9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A2B89-B06A-48B2-BF24-E378F7562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C377C-FFCE-4807-8040-576F73A62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F3A5C7-68A6-44A9-8C95-88CD25ACF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92915-6C3E-43FE-A041-532451B8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F88-5F2E-4FD1-A1DF-BF77D60F0C5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C466C-E820-4AD4-8C61-A0E5C4B74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371DC-CD68-4019-802D-2679349A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BBCD-8068-40BB-972F-505E0320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0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B00F4-601D-4969-992A-5E7BEEFBB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8980EB-FDF0-434B-93D8-99A4878AB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03838-5383-4C8C-A37D-DC549C480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361F0-72D2-48F2-A401-CFD9284D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5F88-5F2E-4FD1-A1DF-BF77D60F0C5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40B1C-3E45-4F5B-9047-10325157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579D0-668F-4CE7-B37D-87C0831EA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BBCD-8068-40BB-972F-505E0320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3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67603C-B843-4B53-9114-20986B89D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4963F-0FFD-415A-A018-F6D0140F3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6217F-3F60-4EE2-BD32-55EEC33F9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85F88-5F2E-4FD1-A1DF-BF77D60F0C5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BAA30-38A5-4A40-970C-2F8AA8C1A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FA0D8-39C0-4409-8D78-EC8AFFEB1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BBBCD-8068-40BB-972F-505E0320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1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.fftw1-1.fna.fbcdn.net/v/t34.0-12/23804605_1905179426164589_323469998_n.jpg?oh=789d760807be70211b411f1109bc705d&amp;oe=5A15D5BF">
            <a:extLst>
              <a:ext uri="{FF2B5EF4-FFF2-40B4-BE49-F238E27FC236}">
                <a16:creationId xmlns:a16="http://schemas.microsoft.com/office/drawing/2014/main" id="{E1B1E258-4AFD-4423-A3CD-8190FD9198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1000"/>
                    </a14:imgEffect>
                    <a14:imgEffect>
                      <a14:brightnessContrast bright="-32000" contrast="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487" t="4039" r="30256" b="15508"/>
          <a:stretch/>
        </p:blipFill>
        <p:spPr bwMode="auto">
          <a:xfrm>
            <a:off x="4474853" y="1652746"/>
            <a:ext cx="4051764" cy="485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3AABC6-F446-4614-BA41-2338B14F0522}"/>
              </a:ext>
            </a:extLst>
          </p:cNvPr>
          <p:cNvSpPr txBox="1"/>
          <p:nvPr/>
        </p:nvSpPr>
        <p:spPr>
          <a:xfrm rot="16200000">
            <a:off x="3984963" y="793523"/>
            <a:ext cx="134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Ladder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AB134-F310-4B7C-99BD-2A93AFE0A119}"/>
              </a:ext>
            </a:extLst>
          </p:cNvPr>
          <p:cNvSpPr txBox="1"/>
          <p:nvPr/>
        </p:nvSpPr>
        <p:spPr>
          <a:xfrm rot="16200000">
            <a:off x="4354296" y="793522"/>
            <a:ext cx="134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Uncut DNA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0E4C37-A0DA-4A22-931A-E64FEF3D7AAA}"/>
              </a:ext>
            </a:extLst>
          </p:cNvPr>
          <p:cNvSpPr txBox="1"/>
          <p:nvPr/>
        </p:nvSpPr>
        <p:spPr>
          <a:xfrm rot="16200000">
            <a:off x="4798579" y="793522"/>
            <a:ext cx="134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Bam HI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5A1E17-D00B-41FE-8647-506590EC8A3E}"/>
              </a:ext>
            </a:extLst>
          </p:cNvPr>
          <p:cNvSpPr txBox="1"/>
          <p:nvPr/>
        </p:nvSpPr>
        <p:spPr>
          <a:xfrm rot="16200000">
            <a:off x="5174422" y="793521"/>
            <a:ext cx="134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Cla</a:t>
            </a:r>
            <a:r>
              <a:rPr lang="en-US" dirty="0"/>
              <a:t> 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02FA8C-2BAC-43D4-992A-EB0A1DB950B5}"/>
              </a:ext>
            </a:extLst>
          </p:cNvPr>
          <p:cNvSpPr txBox="1"/>
          <p:nvPr/>
        </p:nvSpPr>
        <p:spPr>
          <a:xfrm rot="16200000">
            <a:off x="5586445" y="793520"/>
            <a:ext cx="134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Eco RI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314EB5-B3C1-4125-803C-22E661EAFD83}"/>
              </a:ext>
            </a:extLst>
          </p:cNvPr>
          <p:cNvSpPr txBox="1"/>
          <p:nvPr/>
        </p:nvSpPr>
        <p:spPr>
          <a:xfrm rot="16200000">
            <a:off x="5979351" y="793519"/>
            <a:ext cx="134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Hae</a:t>
            </a:r>
            <a:r>
              <a:rPr lang="en-US" dirty="0"/>
              <a:t> III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3A1E3A-7058-4737-A3AE-DE1E2955B723}"/>
              </a:ext>
            </a:extLst>
          </p:cNvPr>
          <p:cNvSpPr txBox="1"/>
          <p:nvPr/>
        </p:nvSpPr>
        <p:spPr>
          <a:xfrm rot="16200000">
            <a:off x="6341750" y="793515"/>
            <a:ext cx="134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Hind III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FE2DA8-2822-4D77-91C3-6D18EDF3744A}"/>
              </a:ext>
            </a:extLst>
          </p:cNvPr>
          <p:cNvSpPr txBox="1"/>
          <p:nvPr/>
        </p:nvSpPr>
        <p:spPr>
          <a:xfrm rot="16200000">
            <a:off x="6717593" y="793507"/>
            <a:ext cx="134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Sal 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69DFE-2C6F-4D13-BF40-E39069748988}"/>
              </a:ext>
            </a:extLst>
          </p:cNvPr>
          <p:cNvSpPr txBox="1"/>
          <p:nvPr/>
        </p:nvSpPr>
        <p:spPr>
          <a:xfrm>
            <a:off x="166097" y="303615"/>
            <a:ext cx="3320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Brittany Stewart</a:t>
            </a:r>
          </a:p>
          <a:p>
            <a:r>
              <a:rPr lang="en-US" dirty="0"/>
              <a:t>Arlo Restriction Enzyme Digest</a:t>
            </a:r>
          </a:p>
          <a:p>
            <a:r>
              <a:rPr lang="en-US" dirty="0"/>
              <a:t>0.8% TBE Gel</a:t>
            </a:r>
          </a:p>
        </p:txBody>
      </p:sp>
    </p:spTree>
    <p:extLst>
      <p:ext uri="{BB962C8B-B14F-4D97-AF65-F5344CB8AC3E}">
        <p14:creationId xmlns:p14="http://schemas.microsoft.com/office/powerpoint/2010/main" val="273938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Stewart</dc:creator>
  <cp:lastModifiedBy>Brittany Stewart</cp:lastModifiedBy>
  <cp:revision>3</cp:revision>
  <dcterms:created xsi:type="dcterms:W3CDTF">2017-11-20T16:43:52Z</dcterms:created>
  <dcterms:modified xsi:type="dcterms:W3CDTF">2017-11-20T17:33:35Z</dcterms:modified>
</cp:coreProperties>
</file>