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0556-A473-4C0F-8402-CCE96846F64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6DB1-CF11-4C79-BE4E-3BAF90908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0556-A473-4C0F-8402-CCE96846F64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6DB1-CF11-4C79-BE4E-3BAF90908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0556-A473-4C0F-8402-CCE96846F64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6DB1-CF11-4C79-BE4E-3BAF90908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0556-A473-4C0F-8402-CCE96846F64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6DB1-CF11-4C79-BE4E-3BAF90908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0556-A473-4C0F-8402-CCE96846F64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6DB1-CF11-4C79-BE4E-3BAF90908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0556-A473-4C0F-8402-CCE96846F64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6DB1-CF11-4C79-BE4E-3BAF90908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0556-A473-4C0F-8402-CCE96846F64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6DB1-CF11-4C79-BE4E-3BAF90908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0556-A473-4C0F-8402-CCE96846F64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6DB1-CF11-4C79-BE4E-3BAF90908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0556-A473-4C0F-8402-CCE96846F64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6DB1-CF11-4C79-BE4E-3BAF90908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0556-A473-4C0F-8402-CCE96846F64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6DB1-CF11-4C79-BE4E-3BAF90908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0556-A473-4C0F-8402-CCE96846F64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6DB1-CF11-4C79-BE4E-3BAF90908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70556-A473-4C0F-8402-CCE96846F644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26DB1-CF11-4C79-BE4E-3BAF909080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600200" y="-228599"/>
            <a:ext cx="6204912" cy="7086599"/>
            <a:chOff x="1600200" y="-228599"/>
            <a:chExt cx="6204912" cy="708659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26883" t="4005" r="37273" b="43364"/>
            <a:stretch>
              <a:fillRect/>
            </a:stretch>
          </p:blipFill>
          <p:spPr bwMode="auto">
            <a:xfrm>
              <a:off x="1600200" y="0"/>
              <a:ext cx="6204912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 rot="16200000">
              <a:off x="3552855" y="561945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</a:rPr>
                <a:t>Bam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HI</a:t>
              </a:r>
              <a:endParaRPr lang="en-US" sz="20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4314855" y="485745"/>
              <a:ext cx="137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</a:rPr>
                <a:t>Cla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I</a:t>
              </a:r>
              <a:endParaRPr lang="en-US" sz="20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4962555" y="523845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</a:rPr>
                <a:t>Eco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RI</a:t>
              </a:r>
              <a:endParaRPr lang="en-US" sz="20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5495955" y="447645"/>
              <a:ext cx="160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</a:rPr>
                <a:t>Hae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III</a:t>
              </a:r>
              <a:endParaRPr lang="en-US" sz="20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6296055" y="561945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</a:rPr>
                <a:t>Hin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dIII</a:t>
              </a:r>
              <a:endParaRPr lang="en-US" sz="20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2066955" y="600045"/>
              <a:ext cx="160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Ladder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685366" y="362635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Undigested</a:t>
              </a:r>
            </a:p>
            <a:p>
              <a:r>
                <a:rPr lang="en-US" b="1" dirty="0" smtClean="0">
                  <a:solidFill>
                    <a:srgbClr val="FF0000"/>
                  </a:solidFill>
                </a:rPr>
                <a:t>DNA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Justin</dc:creator>
  <cp:lastModifiedBy>Justin</cp:lastModifiedBy>
  <cp:revision>10</cp:revision>
  <dcterms:created xsi:type="dcterms:W3CDTF">2011-11-16T01:06:08Z</dcterms:created>
  <dcterms:modified xsi:type="dcterms:W3CDTF">2011-11-16T02:37:24Z</dcterms:modified>
</cp:coreProperties>
</file>