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7558088" cy="5668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15"/>
    <p:restoredTop sz="94662"/>
  </p:normalViewPr>
  <p:slideViewPr>
    <p:cSldViewPr snapToGrid="0" snapToObjects="1">
      <p:cViewPr>
        <p:scale>
          <a:sx n="80" d="100"/>
          <a:sy n="80" d="100"/>
        </p:scale>
        <p:origin x="385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71C7-BA12-9F4C-B813-55DA00C9CDC5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4EB4-9938-114A-829F-9D0FEB9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7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351130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702259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1053389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1404518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755648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2106778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2457907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2809037" algn="l" defTabSz="70225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4EB4-9938-114A-829F-9D0FEB93E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7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857" y="927768"/>
            <a:ext cx="6424375" cy="1973639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761" y="2977518"/>
            <a:ext cx="5668566" cy="136868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4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5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8757" y="301820"/>
            <a:ext cx="1629713" cy="48041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619" y="301820"/>
            <a:ext cx="4794662" cy="48041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8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82" y="1413305"/>
            <a:ext cx="6518851" cy="235813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682" y="3793745"/>
            <a:ext cx="6518851" cy="12400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19" y="1509099"/>
            <a:ext cx="3212187" cy="35969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6282" y="1509099"/>
            <a:ext cx="3212187" cy="35969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0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01821"/>
            <a:ext cx="6518851" cy="1095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604" y="1389683"/>
            <a:ext cx="3197425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04" y="2070746"/>
            <a:ext cx="3197425" cy="3045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6282" y="1389683"/>
            <a:ext cx="3213172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6282" y="2070746"/>
            <a:ext cx="3213172" cy="3045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5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77931"/>
            <a:ext cx="2437680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72" y="816227"/>
            <a:ext cx="3826282" cy="4028638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603" y="1700689"/>
            <a:ext cx="2437680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77931"/>
            <a:ext cx="2437680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172" y="816227"/>
            <a:ext cx="3826282" cy="402863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603" y="1700689"/>
            <a:ext cx="2437680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619" y="301821"/>
            <a:ext cx="6518851" cy="109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19" y="1509099"/>
            <a:ext cx="6518851" cy="359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618" y="5254290"/>
            <a:ext cx="1700570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03B85-EFC3-4340-94B0-18CD465102DA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617" y="5254290"/>
            <a:ext cx="2550855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7900" y="5254290"/>
            <a:ext cx="1700570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6DC2-338B-8D4B-AE35-204F7C3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0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843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61" indent="-188961" algn="l" defTabSz="75584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882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04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725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647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568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490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411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333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43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65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686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08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29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51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37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5CF49C-AE4C-C342-9A4D-D25ACECB1A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93" t="17607" r="50843" b="8652"/>
          <a:stretch/>
        </p:blipFill>
        <p:spPr>
          <a:xfrm>
            <a:off x="1320236" y="-3081"/>
            <a:ext cx="4241165" cy="56568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014D6B-35F2-304A-A8AB-B965919E644E}"/>
              </a:ext>
            </a:extLst>
          </p:cNvPr>
          <p:cNvSpPr txBox="1"/>
          <p:nvPr/>
        </p:nvSpPr>
        <p:spPr>
          <a:xfrm>
            <a:off x="2071080" y="-18079"/>
            <a:ext cx="593544" cy="48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Uncut DNA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3A531E-73AA-5D41-B4D8-E1EE339C00A9}"/>
              </a:ext>
            </a:extLst>
          </p:cNvPr>
          <p:cNvSpPr txBox="1"/>
          <p:nvPr/>
        </p:nvSpPr>
        <p:spPr>
          <a:xfrm>
            <a:off x="2579369" y="80507"/>
            <a:ext cx="666226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BamH</a:t>
            </a:r>
            <a:r>
              <a:rPr lang="en-US" sz="1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4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7B169-98D6-5140-BE88-C4ED27970EDF}"/>
              </a:ext>
            </a:extLst>
          </p:cNvPr>
          <p:cNvSpPr txBox="1"/>
          <p:nvPr/>
        </p:nvSpPr>
        <p:spPr>
          <a:xfrm>
            <a:off x="3300110" y="58066"/>
            <a:ext cx="532977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</a:t>
            </a:r>
            <a:r>
              <a:rPr lang="en-US" sz="1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4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21A28B-CDEB-B343-8AC7-A1FD557520C7}"/>
              </a:ext>
            </a:extLst>
          </p:cNvPr>
          <p:cNvSpPr txBox="1"/>
          <p:nvPr/>
        </p:nvSpPr>
        <p:spPr>
          <a:xfrm>
            <a:off x="3823752" y="58066"/>
            <a:ext cx="614741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EcoR</a:t>
            </a:r>
            <a:r>
              <a:rPr lang="en-US" sz="1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4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AE7E7A-9863-B24A-9BFD-DC29959F1593}"/>
              </a:ext>
            </a:extLst>
          </p:cNvPr>
          <p:cNvSpPr txBox="1"/>
          <p:nvPr/>
        </p:nvSpPr>
        <p:spPr>
          <a:xfrm>
            <a:off x="4411496" y="67488"/>
            <a:ext cx="614741" cy="28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</a:t>
            </a:r>
            <a:r>
              <a:rPr lang="en-US" sz="1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US" sz="124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1F212C-FE0A-7345-8CA2-E76F414E60CE}"/>
              </a:ext>
            </a:extLst>
          </p:cNvPr>
          <p:cNvSpPr txBox="1"/>
          <p:nvPr/>
        </p:nvSpPr>
        <p:spPr>
          <a:xfrm>
            <a:off x="4954894" y="67488"/>
            <a:ext cx="666226" cy="28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HindIII</a:t>
            </a:r>
            <a:endParaRPr lang="en-US" sz="124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561210-6AE4-C846-9411-6ACA1ACA6EAA}"/>
              </a:ext>
            </a:extLst>
          </p:cNvPr>
          <p:cNvSpPr txBox="1"/>
          <p:nvPr/>
        </p:nvSpPr>
        <p:spPr>
          <a:xfrm>
            <a:off x="852606" y="678659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5B9820-B1EF-C54D-8B14-D9B27793A3BB}"/>
              </a:ext>
            </a:extLst>
          </p:cNvPr>
          <p:cNvSpPr txBox="1"/>
          <p:nvPr/>
        </p:nvSpPr>
        <p:spPr>
          <a:xfrm>
            <a:off x="949429" y="1852359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70E68-7A5C-5240-AAC8-8B970CD38AD2}"/>
              </a:ext>
            </a:extLst>
          </p:cNvPr>
          <p:cNvSpPr txBox="1"/>
          <p:nvPr/>
        </p:nvSpPr>
        <p:spPr>
          <a:xfrm>
            <a:off x="937381" y="3849737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34595F-DA75-5540-8B98-F82FBC3A8044}"/>
              </a:ext>
            </a:extLst>
          </p:cNvPr>
          <p:cNvSpPr txBox="1"/>
          <p:nvPr/>
        </p:nvSpPr>
        <p:spPr>
          <a:xfrm>
            <a:off x="937381" y="4260816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9E7C2D-9E98-2446-88D7-C5C4FFFA85AA}"/>
              </a:ext>
            </a:extLst>
          </p:cNvPr>
          <p:cNvSpPr txBox="1"/>
          <p:nvPr/>
        </p:nvSpPr>
        <p:spPr>
          <a:xfrm>
            <a:off x="949429" y="5038391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767E4B-AEBD-3340-82EC-A8D5DD7F13CD}"/>
              </a:ext>
            </a:extLst>
          </p:cNvPr>
          <p:cNvCxnSpPr>
            <a:cxnSpLocks/>
          </p:cNvCxnSpPr>
          <p:nvPr/>
        </p:nvCxnSpPr>
        <p:spPr>
          <a:xfrm>
            <a:off x="1279428" y="801208"/>
            <a:ext cx="24529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BABEE55-5497-7940-AFA3-B9A1046E4B32}"/>
              </a:ext>
            </a:extLst>
          </p:cNvPr>
          <p:cNvCxnSpPr>
            <a:cxnSpLocks/>
          </p:cNvCxnSpPr>
          <p:nvPr/>
        </p:nvCxnSpPr>
        <p:spPr>
          <a:xfrm>
            <a:off x="1279428" y="1995465"/>
            <a:ext cx="24529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AB1EC2-836A-3A49-B65A-014A49365563}"/>
              </a:ext>
            </a:extLst>
          </p:cNvPr>
          <p:cNvCxnSpPr>
            <a:cxnSpLocks/>
          </p:cNvCxnSpPr>
          <p:nvPr/>
        </p:nvCxnSpPr>
        <p:spPr>
          <a:xfrm>
            <a:off x="1257909" y="3992844"/>
            <a:ext cx="24529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1C50BC3-0ACE-B947-9043-099804FD5ED2}"/>
              </a:ext>
            </a:extLst>
          </p:cNvPr>
          <p:cNvCxnSpPr>
            <a:cxnSpLocks/>
          </p:cNvCxnSpPr>
          <p:nvPr/>
        </p:nvCxnSpPr>
        <p:spPr>
          <a:xfrm>
            <a:off x="1257909" y="4403922"/>
            <a:ext cx="24529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E392A2-35DD-284E-8CC2-E068375E57EE}"/>
              </a:ext>
            </a:extLst>
          </p:cNvPr>
          <p:cNvCxnSpPr>
            <a:cxnSpLocks/>
          </p:cNvCxnSpPr>
          <p:nvPr/>
        </p:nvCxnSpPr>
        <p:spPr>
          <a:xfrm>
            <a:off x="1257908" y="5167134"/>
            <a:ext cx="24529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D042CD4-CDD8-AC4A-A6AA-437AF7E1C891}"/>
              </a:ext>
            </a:extLst>
          </p:cNvPr>
          <p:cNvSpPr txBox="1"/>
          <p:nvPr/>
        </p:nvSpPr>
        <p:spPr>
          <a:xfrm>
            <a:off x="604369" y="-9036"/>
            <a:ext cx="911674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Kilobases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35AD00-E775-8C48-B73A-D16A8847C3D9}"/>
              </a:ext>
            </a:extLst>
          </p:cNvPr>
          <p:cNvSpPr txBox="1"/>
          <p:nvPr/>
        </p:nvSpPr>
        <p:spPr>
          <a:xfrm>
            <a:off x="111633" y="690398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0B8B68-AD4C-1C40-A7AA-56AC0369ED7A}"/>
              </a:ext>
            </a:extLst>
          </p:cNvPr>
          <p:cNvSpPr txBox="1"/>
          <p:nvPr/>
        </p:nvSpPr>
        <p:spPr>
          <a:xfrm>
            <a:off x="102031" y="1876942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B99C98-D991-ED41-A5EF-317DDA8CC378}"/>
              </a:ext>
            </a:extLst>
          </p:cNvPr>
          <p:cNvSpPr txBox="1"/>
          <p:nvPr/>
        </p:nvSpPr>
        <p:spPr>
          <a:xfrm>
            <a:off x="111990" y="3846556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D4FA31-D7A8-8E4E-9B9C-413BAA186D16}"/>
              </a:ext>
            </a:extLst>
          </p:cNvPr>
          <p:cNvSpPr txBox="1"/>
          <p:nvPr/>
        </p:nvSpPr>
        <p:spPr>
          <a:xfrm>
            <a:off x="171871" y="4260816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F71897-BE98-9D45-B824-71788EFB0CC0}"/>
              </a:ext>
            </a:extLst>
          </p:cNvPr>
          <p:cNvSpPr txBox="1"/>
          <p:nvPr/>
        </p:nvSpPr>
        <p:spPr>
          <a:xfrm>
            <a:off x="134465" y="5043903"/>
            <a:ext cx="765510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878BEC-5F8D-F44C-8DDC-F0214053A674}"/>
              </a:ext>
            </a:extLst>
          </p:cNvPr>
          <p:cNvSpPr txBox="1"/>
          <p:nvPr/>
        </p:nvSpPr>
        <p:spPr>
          <a:xfrm>
            <a:off x="-83377" y="-3081"/>
            <a:ext cx="854504" cy="292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(ng) </a:t>
            </a:r>
          </a:p>
        </p:txBody>
      </p:sp>
    </p:spTree>
    <p:extLst>
      <p:ext uri="{BB962C8B-B14F-4D97-AF65-F5344CB8AC3E}">
        <p14:creationId xmlns:p14="http://schemas.microsoft.com/office/powerpoint/2010/main" val="318061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23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Stoneroad</dc:creator>
  <cp:lastModifiedBy>Jenna Stoneroad</cp:lastModifiedBy>
  <cp:revision>6</cp:revision>
  <dcterms:created xsi:type="dcterms:W3CDTF">2019-12-03T01:12:05Z</dcterms:created>
  <dcterms:modified xsi:type="dcterms:W3CDTF">2019-12-03T18:44:00Z</dcterms:modified>
</cp:coreProperties>
</file>