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5"/>
    <p:restoredTop sz="94643"/>
  </p:normalViewPr>
  <p:slideViewPr>
    <p:cSldViewPr snapToGrid="0" snapToObjects="1">
      <p:cViewPr varScale="1">
        <p:scale>
          <a:sx n="112" d="100"/>
          <a:sy n="112" d="100"/>
        </p:scale>
        <p:origin x="2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D04E2-B34F-484C-97BE-8C5FCA643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682A7-36D6-6C44-8DEE-F6FB6E3DF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BD4F8-159E-E945-8454-96ADF4106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955A-BAF9-794B-832B-D7D29995DA96}" type="datetimeFigureOut">
              <a:rPr lang="en-US" smtClean="0"/>
              <a:t>11/2/18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52D2A-CAEA-0A49-8CD9-3189B911E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A5783-0D4D-B248-ADFA-DDC22F8E1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1E0A-CBE9-5249-AF90-DFA31DE61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3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E9894-8692-0043-AFC6-E88CC20EE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CE34E2-16CF-4B41-934F-ED884193C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E0BF4-9223-EF4B-9962-BF0AEEFD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955A-BAF9-794B-832B-D7D29995DA96}" type="datetimeFigureOut">
              <a:rPr lang="en-US" smtClean="0"/>
              <a:t>11/2/18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86016-F055-B941-A991-1C6C81FD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CD94E-9CEA-5746-8852-F1AA29985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1E0A-CBE9-5249-AF90-DFA31DE61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0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43508F-DC26-4241-803B-A6C46EE3CF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A296C0-720E-7E46-B310-2A65D3935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3EE64-A5B9-6B4C-AE4A-3A600CE7D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955A-BAF9-794B-832B-D7D29995DA96}" type="datetimeFigureOut">
              <a:rPr lang="en-US" smtClean="0"/>
              <a:t>11/2/18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F39A0-2D53-864E-8576-256433E56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7F333-B189-7046-B488-5E8D75513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1E0A-CBE9-5249-AF90-DFA31DE61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3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C4787-E9FC-D745-870E-110636DA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013D5-9171-7242-9946-2C09F1060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4F054-C8BB-C740-944D-D6BECAB61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955A-BAF9-794B-832B-D7D29995DA96}" type="datetimeFigureOut">
              <a:rPr lang="en-US" smtClean="0"/>
              <a:t>11/2/18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27C2D-6DA5-C740-B739-F04321B5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925BE-7376-AF4D-A2E8-1967C278F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1E0A-CBE9-5249-AF90-DFA31DE61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8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9140B-33EB-F64A-9E0F-EA9A17BB9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9B0D6-3B2E-9545-8B45-F378B181F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4A1DE6-56EA-3B4E-8056-03E4E6ECC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955A-BAF9-794B-832B-D7D29995DA96}" type="datetimeFigureOut">
              <a:rPr lang="en-US" smtClean="0"/>
              <a:t>11/2/18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FFA7D-0A0A-884D-B6BE-4E9594AFC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250F9-EB59-784B-90C5-2812D40A7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1E0A-CBE9-5249-AF90-DFA31DE61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7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AEA89-E9DC-054C-92D1-15C157D1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59C8F-FCD2-8D41-A406-F842E0D55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B9330-1EA1-134A-B27C-988A2E8D8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21D8A-7FA2-D640-B78D-7ABDFB556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955A-BAF9-794B-832B-D7D29995DA96}" type="datetimeFigureOut">
              <a:rPr lang="en-US" smtClean="0"/>
              <a:t>11/2/18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8E6A3-0DB6-C94F-88CE-2B9AB773C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440B7-C776-C443-BF27-D0592309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1E0A-CBE9-5249-AF90-DFA31DE61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9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4083-DA59-F743-9212-3EDEFF0F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D22F0-F329-E344-A277-A5FA20107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32B22-F744-F541-95C1-0ABC9D497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78496D-0253-3D4C-A615-1B6CA9044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FDB373-7EE2-AF45-9B1D-9F6CDAED9D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0CA2D2-3CDE-7240-A519-99BFCBC0F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955A-BAF9-794B-832B-D7D29995DA96}" type="datetimeFigureOut">
              <a:rPr lang="en-US" smtClean="0"/>
              <a:t>11/2/18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391250-9908-6F4A-B4A5-D6991B6BA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9FA492-8D71-FF46-88E8-D69B2095F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1E0A-CBE9-5249-AF90-DFA31DE61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0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B619-13B1-3E4F-B0BB-F19E0EE85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46045-280D-284E-A0B8-725F34EFE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955A-BAF9-794B-832B-D7D29995DA96}" type="datetimeFigureOut">
              <a:rPr lang="en-US" smtClean="0"/>
              <a:t>11/2/18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AB122-4166-9045-A2CA-5786E59E2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E7258A-58F7-7049-AC35-29D2C2CDC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1E0A-CBE9-5249-AF90-DFA31DE61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3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3B9351-797B-B54E-94BF-1D7ED247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955A-BAF9-794B-832B-D7D29995DA96}" type="datetimeFigureOut">
              <a:rPr lang="en-US" smtClean="0"/>
              <a:t>11/2/18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B4026A-CF38-0B41-A3CC-2CC752F0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55F4C0-D682-8341-950D-F54D0C8A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1E0A-CBE9-5249-AF90-DFA31DE61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3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A407-F6B7-5E47-9FFF-9B90D5389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4D613-FB28-BA44-84D8-B68956202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18EE98-B072-0B4D-952D-A1145C119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C9FAD-AAE3-A94A-B33F-338BC1A7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955A-BAF9-794B-832B-D7D29995DA96}" type="datetimeFigureOut">
              <a:rPr lang="en-US" smtClean="0"/>
              <a:t>11/2/18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815A5-08F1-4242-ADDD-54F994E96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4D30A-1078-8542-8937-BE8AC506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1E0A-CBE9-5249-AF90-DFA31DE61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8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6BBC3-E879-F344-8888-826E06E47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7A8676-4210-E443-8181-AA31D0CDD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18CDC-8980-A642-BA84-3D9B60BB9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2599DB-80E3-C548-BE81-063C32304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D955A-BAF9-794B-832B-D7D29995DA96}" type="datetimeFigureOut">
              <a:rPr lang="en-US" smtClean="0"/>
              <a:t>11/2/18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7C017-150E-0649-9090-D1C14D13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EB625-A064-CF42-A331-5A5F4BF8E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1E0A-CBE9-5249-AF90-DFA31DE61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6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7E95B2-A418-0040-AB29-A4B78B08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B0EFA-971C-1B41-9244-4909CDB11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FA218-5A80-3B40-AC5A-256DA8112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D955A-BAF9-794B-832B-D7D29995DA96}" type="datetimeFigureOut">
              <a:rPr lang="en-US" smtClean="0"/>
              <a:t>11/2/18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58BC1-902D-254F-ADE2-E990AE33E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7AF48-3E25-2742-AFE5-A2B3513A2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D1E0A-CBE9-5249-AF90-DFA31DE61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0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097BCD-7972-B84B-85E6-619D8E3EE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320" y="2059940"/>
            <a:ext cx="5896770" cy="3094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CB8BE9-9A08-D749-98D8-751FA41EA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599" y="1928740"/>
            <a:ext cx="1056585" cy="3956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578981-AB50-1A42-AB7F-8CA7CF2828EF}"/>
              </a:ext>
            </a:extLst>
          </p:cNvPr>
          <p:cNvSpPr txBox="1"/>
          <p:nvPr/>
        </p:nvSpPr>
        <p:spPr>
          <a:xfrm>
            <a:off x="2061935" y="5779516"/>
            <a:ext cx="6141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 to right:</a:t>
            </a:r>
          </a:p>
          <a:p>
            <a:r>
              <a:rPr lang="en-US" dirty="0"/>
              <a:t>Undigested, BamH1, Cla1, EcoR1, Hae3, Hind3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75A71-4FF0-1240-B037-7C7ECC5676A8}"/>
              </a:ext>
            </a:extLst>
          </p:cNvPr>
          <p:cNvSpPr txBox="1"/>
          <p:nvPr/>
        </p:nvSpPr>
        <p:spPr>
          <a:xfrm>
            <a:off x="2467102" y="1413609"/>
            <a:ext cx="1655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Tate</a:t>
            </a:r>
          </a:p>
          <a:p>
            <a:r>
              <a:rPr lang="en-US" dirty="0" err="1"/>
              <a:t>SuperCullie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C7C57F-08B6-8D45-A4E0-7AC59856DA0F}"/>
              </a:ext>
            </a:extLst>
          </p:cNvPr>
          <p:cNvSpPr txBox="1"/>
          <p:nvPr/>
        </p:nvSpPr>
        <p:spPr>
          <a:xfrm>
            <a:off x="6298974" y="1435354"/>
            <a:ext cx="1655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Alec</a:t>
            </a:r>
          </a:p>
          <a:p>
            <a:r>
              <a:rPr lang="en-US" dirty="0" err="1"/>
              <a:t>Guiseppe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65AD3B-5437-9744-B030-6FD10657216F}"/>
              </a:ext>
            </a:extLst>
          </p:cNvPr>
          <p:cNvSpPr txBox="1"/>
          <p:nvPr/>
        </p:nvSpPr>
        <p:spPr>
          <a:xfrm>
            <a:off x="4409848" y="1413609"/>
            <a:ext cx="1655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Bella</a:t>
            </a:r>
          </a:p>
          <a:p>
            <a:r>
              <a:rPr lang="en-US" dirty="0"/>
              <a:t>Cher</a:t>
            </a:r>
          </a:p>
        </p:txBody>
      </p:sp>
    </p:spTree>
    <p:extLst>
      <p:ext uri="{BB962C8B-B14F-4D97-AF65-F5344CB8AC3E}">
        <p14:creationId xmlns:p14="http://schemas.microsoft.com/office/powerpoint/2010/main" val="66456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403BED-1BC1-B74E-8108-ADDA06014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" y="1800860"/>
            <a:ext cx="6413422" cy="32397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9D39C7-ACF0-0B42-8EA4-4BFAF42FA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030" y="1800860"/>
            <a:ext cx="2274732" cy="32397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161CF8-8A6A-6E4B-925C-FD2DFCF4A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6199" y="1540120"/>
            <a:ext cx="1056585" cy="3956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1CA769-6074-5E48-A580-E595902B234B}"/>
              </a:ext>
            </a:extLst>
          </p:cNvPr>
          <p:cNvSpPr txBox="1"/>
          <p:nvPr/>
        </p:nvSpPr>
        <p:spPr>
          <a:xfrm>
            <a:off x="828283" y="5768086"/>
            <a:ext cx="6141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Left to right:</a:t>
            </a:r>
          </a:p>
          <a:p>
            <a:r>
              <a:rPr lang="en-US" dirty="0"/>
              <a:t>Undigested, BamH1, Cla1, EcoR1, Hae3, Hind3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73E58-A89F-6448-9D5F-BFB4C567B05F}"/>
              </a:ext>
            </a:extLst>
          </p:cNvPr>
          <p:cNvSpPr txBox="1"/>
          <p:nvPr/>
        </p:nvSpPr>
        <p:spPr>
          <a:xfrm>
            <a:off x="692150" y="1197271"/>
            <a:ext cx="1655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April</a:t>
            </a:r>
          </a:p>
          <a:p>
            <a:r>
              <a:rPr lang="en-US" dirty="0"/>
              <a:t>Burr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0DF91B-A3DB-F945-A898-D639A7CAC087}"/>
              </a:ext>
            </a:extLst>
          </p:cNvPr>
          <p:cNvSpPr txBox="1"/>
          <p:nvPr/>
        </p:nvSpPr>
        <p:spPr>
          <a:xfrm>
            <a:off x="4999950" y="1185742"/>
            <a:ext cx="1655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Paige</a:t>
            </a:r>
          </a:p>
          <a:p>
            <a:r>
              <a:rPr lang="en-US" dirty="0"/>
              <a:t>Zoey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03E623-2687-5043-A6F6-1E0978CDB8F8}"/>
              </a:ext>
            </a:extLst>
          </p:cNvPr>
          <p:cNvSpPr txBox="1"/>
          <p:nvPr/>
        </p:nvSpPr>
        <p:spPr>
          <a:xfrm>
            <a:off x="3290803" y="1216954"/>
            <a:ext cx="1655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Mia</a:t>
            </a:r>
          </a:p>
          <a:p>
            <a:r>
              <a:rPr lang="en-US" dirty="0"/>
              <a:t>Goldfish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3555AB-0471-164E-9C1F-0B0445B2E864}"/>
              </a:ext>
            </a:extLst>
          </p:cNvPr>
          <p:cNvSpPr txBox="1"/>
          <p:nvPr/>
        </p:nvSpPr>
        <p:spPr>
          <a:xfrm>
            <a:off x="8169779" y="1216954"/>
            <a:ext cx="1655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Liam</a:t>
            </a:r>
          </a:p>
          <a:p>
            <a:r>
              <a:rPr lang="en-US" dirty="0"/>
              <a:t>Linnaeus</a:t>
            </a:r>
          </a:p>
        </p:txBody>
      </p:sp>
    </p:spTree>
    <p:extLst>
      <p:ext uri="{BB962C8B-B14F-4D97-AF65-F5344CB8AC3E}">
        <p14:creationId xmlns:p14="http://schemas.microsoft.com/office/powerpoint/2010/main" val="2438057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44</Words>
  <Application>Microsoft Macintosh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2018-11-02T13:45:09Z</dcterms:created>
  <dcterms:modified xsi:type="dcterms:W3CDTF">2018-11-02T14:02:17Z</dcterms:modified>
</cp:coreProperties>
</file>