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4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8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4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9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7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8706-DCD0-4F6D-9C9C-DDD2E46C30B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C9D1-8EE7-47CD-965E-0635C795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2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9532" y="1440153"/>
            <a:ext cx="5168989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4417" y="476518"/>
            <a:ext cx="455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HI    Ha    E     C      B   U               Kb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UW - River Falls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Madeline Larsen</dc:creator>
  <cp:lastModifiedBy>Madeline Larsen</cp:lastModifiedBy>
  <cp:revision>1</cp:revision>
  <dcterms:created xsi:type="dcterms:W3CDTF">2015-11-04T17:29:10Z</dcterms:created>
  <dcterms:modified xsi:type="dcterms:W3CDTF">2015-11-04T17:31:00Z</dcterms:modified>
</cp:coreProperties>
</file>