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20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458EB-5116-A14F-8FE7-0590396B4769}" type="datetimeFigureOut">
              <a:rPr lang="en-US" smtClean="0"/>
              <a:t>11/23/14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31F-611E-8B4A-A516-F6B15BCF6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25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458EB-5116-A14F-8FE7-0590396B4769}" type="datetimeFigureOut">
              <a:rPr lang="en-US" smtClean="0"/>
              <a:t>11/23/14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31F-611E-8B4A-A516-F6B15BCF6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08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458EB-5116-A14F-8FE7-0590396B4769}" type="datetimeFigureOut">
              <a:rPr lang="en-US" smtClean="0"/>
              <a:t>11/23/14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31F-611E-8B4A-A516-F6B15BCF6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783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458EB-5116-A14F-8FE7-0590396B4769}" type="datetimeFigureOut">
              <a:rPr lang="en-US" smtClean="0"/>
              <a:t>11/23/14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31F-611E-8B4A-A516-F6B15BCF6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43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458EB-5116-A14F-8FE7-0590396B4769}" type="datetimeFigureOut">
              <a:rPr lang="en-US" smtClean="0"/>
              <a:t>11/23/14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31F-611E-8B4A-A516-F6B15BCF6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907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458EB-5116-A14F-8FE7-0590396B4769}" type="datetimeFigureOut">
              <a:rPr lang="en-US" smtClean="0"/>
              <a:t>11/23/14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31F-611E-8B4A-A516-F6B15BCF6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389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458EB-5116-A14F-8FE7-0590396B4769}" type="datetimeFigureOut">
              <a:rPr lang="en-US" smtClean="0"/>
              <a:t>11/23/14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31F-611E-8B4A-A516-F6B15BCF6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990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458EB-5116-A14F-8FE7-0590396B4769}" type="datetimeFigureOut">
              <a:rPr lang="en-US" smtClean="0"/>
              <a:t>11/23/14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31F-611E-8B4A-A516-F6B15BCF6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632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458EB-5116-A14F-8FE7-0590396B4769}" type="datetimeFigureOut">
              <a:rPr lang="en-US" smtClean="0"/>
              <a:t>11/23/14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31F-611E-8B4A-A516-F6B15BCF6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659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458EB-5116-A14F-8FE7-0590396B4769}" type="datetimeFigureOut">
              <a:rPr lang="en-US" smtClean="0"/>
              <a:t>11/23/14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31F-611E-8B4A-A516-F6B15BCF6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924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458EB-5116-A14F-8FE7-0590396B4769}" type="datetimeFigureOut">
              <a:rPr lang="en-US" smtClean="0"/>
              <a:t>11/23/14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32431F-611E-8B4A-A516-F6B15BCF6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40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458EB-5116-A14F-8FE7-0590396B4769}" type="datetimeFigureOut">
              <a:rPr lang="en-US" smtClean="0"/>
              <a:t>11/23/14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2431F-611E-8B4A-A516-F6B15BCF6A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35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1310" r="31473"/>
          <a:stretch/>
        </p:blipFill>
        <p:spPr>
          <a:xfrm>
            <a:off x="1371599" y="82417"/>
            <a:ext cx="6718543" cy="65215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39358" y="601952"/>
            <a:ext cx="63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10kb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37000" y="647950"/>
            <a:ext cx="526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6kb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72017" y="3094780"/>
            <a:ext cx="63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10kb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72017" y="3886200"/>
            <a:ext cx="63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10kb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90144" y="1463097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0.8kb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284599" y="1647763"/>
            <a:ext cx="805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0.1kb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56858" y="2405352"/>
            <a:ext cx="63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8kb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860143" y="2373477"/>
            <a:ext cx="707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0.6kb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71599" y="5511800"/>
            <a:ext cx="9071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DNA ladder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71600" y="4738469"/>
            <a:ext cx="772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FF"/>
                </a:solidFill>
              </a:rPr>
              <a:t>Uncut DNA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89742" y="3886200"/>
            <a:ext cx="88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FF"/>
                </a:solidFill>
              </a:rPr>
              <a:t>BamHI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89743" y="3135477"/>
            <a:ext cx="754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FF"/>
                </a:solidFill>
              </a:rPr>
              <a:t>ClaI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89743" y="2409763"/>
            <a:ext cx="888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FF"/>
                </a:solidFill>
              </a:rPr>
              <a:t>EcoR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89743" y="1514289"/>
            <a:ext cx="754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FF"/>
                </a:solidFill>
              </a:rPr>
              <a:t>HaeIII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89742" y="666093"/>
            <a:ext cx="888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FFFF"/>
                </a:solidFill>
              </a:rPr>
              <a:t>HindIV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2259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17</Words>
  <Application>Microsoft Macintosh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student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Landis</dc:creator>
  <cp:lastModifiedBy>Rachel Landis</cp:lastModifiedBy>
  <cp:revision>2</cp:revision>
  <dcterms:created xsi:type="dcterms:W3CDTF">2014-11-23T22:24:55Z</dcterms:created>
  <dcterms:modified xsi:type="dcterms:W3CDTF">2014-11-23T22:38:17Z</dcterms:modified>
</cp:coreProperties>
</file>