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5E871-6EDA-2940-AF05-8FB66871C99F}" v="76" dt="2020-11-20T18:58:39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4"/>
    <p:restoredTop sz="94597"/>
  </p:normalViewPr>
  <p:slideViewPr>
    <p:cSldViewPr snapToGrid="0" snapToObjects="1">
      <p:cViewPr>
        <p:scale>
          <a:sx n="80" d="100"/>
          <a:sy n="80" d="100"/>
        </p:scale>
        <p:origin x="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hano, Sarisha, S" userId="445a5277-1daf-40b6-8210-173a7708a3dc" providerId="ADAL" clId="{525C1064-0E10-4F23-8BB1-989573ABD97F}"/>
    <pc:docChg chg="undo custSel modSld">
      <pc:chgData name="Lohano, Sarisha, S" userId="445a5277-1daf-40b6-8210-173a7708a3dc" providerId="ADAL" clId="{525C1064-0E10-4F23-8BB1-989573ABD97F}" dt="2020-11-19T18:31:03.246" v="25" actId="1076"/>
      <pc:docMkLst>
        <pc:docMk/>
      </pc:docMkLst>
      <pc:sldChg chg="modSp mod">
        <pc:chgData name="Lohano, Sarisha, S" userId="445a5277-1daf-40b6-8210-173a7708a3dc" providerId="ADAL" clId="{525C1064-0E10-4F23-8BB1-989573ABD97F}" dt="2020-11-19T18:31:03.246" v="25" actId="1076"/>
        <pc:sldMkLst>
          <pc:docMk/>
          <pc:sldMk cId="341041071" sldId="256"/>
        </pc:sldMkLst>
        <pc:spChg chg="mod">
          <ac:chgData name="Lohano, Sarisha, S" userId="445a5277-1daf-40b6-8210-173a7708a3dc" providerId="ADAL" clId="{525C1064-0E10-4F23-8BB1-989573ABD97F}" dt="2020-11-19T18:30:54.759" v="24" actId="1076"/>
          <ac:spMkLst>
            <pc:docMk/>
            <pc:sldMk cId="341041071" sldId="256"/>
            <ac:spMk id="7" creationId="{2C219C88-69D9-8742-ABF7-F0138044DEF8}"/>
          </ac:spMkLst>
        </pc:spChg>
        <pc:spChg chg="mod">
          <ac:chgData name="Lohano, Sarisha, S" userId="445a5277-1daf-40b6-8210-173a7708a3dc" providerId="ADAL" clId="{525C1064-0E10-4F23-8BB1-989573ABD97F}" dt="2020-11-19T18:30:51.609" v="23" actId="1076"/>
          <ac:spMkLst>
            <pc:docMk/>
            <pc:sldMk cId="341041071" sldId="256"/>
            <ac:spMk id="8" creationId="{16E761C0-673E-0845-9CB0-14ADA75F8537}"/>
          </ac:spMkLst>
        </pc:spChg>
        <pc:spChg chg="mod">
          <ac:chgData name="Lohano, Sarisha, S" userId="445a5277-1daf-40b6-8210-173a7708a3dc" providerId="ADAL" clId="{525C1064-0E10-4F23-8BB1-989573ABD97F}" dt="2020-11-19T18:31:03.246" v="25" actId="1076"/>
          <ac:spMkLst>
            <pc:docMk/>
            <pc:sldMk cId="341041071" sldId="256"/>
            <ac:spMk id="9" creationId="{B3D9560D-030D-EC48-9BF9-CBF132F2E206}"/>
          </ac:spMkLst>
        </pc:spChg>
        <pc:spChg chg="mod">
          <ac:chgData name="Lohano, Sarisha, S" userId="445a5277-1daf-40b6-8210-173a7708a3dc" providerId="ADAL" clId="{525C1064-0E10-4F23-8BB1-989573ABD97F}" dt="2020-11-19T18:30:43.598" v="21" actId="1076"/>
          <ac:spMkLst>
            <pc:docMk/>
            <pc:sldMk cId="341041071" sldId="256"/>
            <ac:spMk id="10" creationId="{D8DA7A10-24D9-054A-AA15-3BEF05E60043}"/>
          </ac:spMkLst>
        </pc:spChg>
        <pc:spChg chg="mod">
          <ac:chgData name="Lohano, Sarisha, S" userId="445a5277-1daf-40b6-8210-173a7708a3dc" providerId="ADAL" clId="{525C1064-0E10-4F23-8BB1-989573ABD97F}" dt="2020-11-19T18:30:41.252" v="20" actId="1076"/>
          <ac:spMkLst>
            <pc:docMk/>
            <pc:sldMk cId="341041071" sldId="256"/>
            <ac:spMk id="11" creationId="{8717824E-838C-BF42-A734-D289B988ABDB}"/>
          </ac:spMkLst>
        </pc:spChg>
        <pc:spChg chg="mod">
          <ac:chgData name="Lohano, Sarisha, S" userId="445a5277-1daf-40b6-8210-173a7708a3dc" providerId="ADAL" clId="{525C1064-0E10-4F23-8BB1-989573ABD97F}" dt="2020-11-19T18:30:38.384" v="19" actId="1076"/>
          <ac:spMkLst>
            <pc:docMk/>
            <pc:sldMk cId="341041071" sldId="256"/>
            <ac:spMk id="12" creationId="{08A25AB6-BB51-9A46-96B8-4D9FD4AF71B1}"/>
          </ac:spMkLst>
        </pc:spChg>
        <pc:picChg chg="mod">
          <ac:chgData name="Lohano, Sarisha, S" userId="445a5277-1daf-40b6-8210-173a7708a3dc" providerId="ADAL" clId="{525C1064-0E10-4F23-8BB1-989573ABD97F}" dt="2020-11-19T18:29:55.348" v="10" actId="1076"/>
          <ac:picMkLst>
            <pc:docMk/>
            <pc:sldMk cId="341041071" sldId="256"/>
            <ac:picMk id="5" creationId="{BF52B583-D1E6-9240-938A-BB87E526EBC9}"/>
          </ac:picMkLst>
        </pc:picChg>
      </pc:sldChg>
    </pc:docChg>
  </pc:docChgLst>
  <pc:docChgLst>
    <pc:chgData name="Lohano, Sarisha, S" userId="445a5277-1daf-40b6-8210-173a7708a3dc" providerId="ADAL" clId="{3F55E871-6EDA-2940-AF05-8FB66871C99F}"/>
    <pc:docChg chg="undo custSel addSld modSld">
      <pc:chgData name="Lohano, Sarisha, S" userId="445a5277-1daf-40b6-8210-173a7708a3dc" providerId="ADAL" clId="{3F55E871-6EDA-2940-AF05-8FB66871C99F}" dt="2020-11-20T18:58:46.688" v="225" actId="1076"/>
      <pc:docMkLst>
        <pc:docMk/>
      </pc:docMkLst>
      <pc:sldChg chg="addSp delSp modSp">
        <pc:chgData name="Lohano, Sarisha, S" userId="445a5277-1daf-40b6-8210-173a7708a3dc" providerId="ADAL" clId="{3F55E871-6EDA-2940-AF05-8FB66871C99F}" dt="2020-11-19T16:09:53.246" v="49" actId="1076"/>
        <pc:sldMkLst>
          <pc:docMk/>
          <pc:sldMk cId="341041071" sldId="256"/>
        </pc:sldMkLst>
        <pc:picChg chg="add del mod">
          <ac:chgData name="Lohano, Sarisha, S" userId="445a5277-1daf-40b6-8210-173a7708a3dc" providerId="ADAL" clId="{3F55E871-6EDA-2940-AF05-8FB66871C99F}" dt="2020-11-19T16:05:48.297" v="3" actId="478"/>
          <ac:picMkLst>
            <pc:docMk/>
            <pc:sldMk cId="341041071" sldId="256"/>
            <ac:picMk id="1026" creationId="{469BF551-B8C9-3342-A77E-BF7472885872}"/>
          </ac:picMkLst>
        </pc:picChg>
        <pc:picChg chg="add mod">
          <ac:chgData name="Lohano, Sarisha, S" userId="445a5277-1daf-40b6-8210-173a7708a3dc" providerId="ADAL" clId="{3F55E871-6EDA-2940-AF05-8FB66871C99F}" dt="2020-11-19T16:09:53.246" v="49" actId="1076"/>
          <ac:picMkLst>
            <pc:docMk/>
            <pc:sldMk cId="341041071" sldId="256"/>
            <ac:picMk id="1028" creationId="{9082E3F3-8AF1-FD44-9EDC-228C11F1D3D9}"/>
          </ac:picMkLst>
        </pc:picChg>
      </pc:sldChg>
      <pc:sldChg chg="addSp delSp modSp new mod">
        <pc:chgData name="Lohano, Sarisha, S" userId="445a5277-1daf-40b6-8210-173a7708a3dc" providerId="ADAL" clId="{3F55E871-6EDA-2940-AF05-8FB66871C99F}" dt="2020-11-20T18:58:46.688" v="225" actId="1076"/>
        <pc:sldMkLst>
          <pc:docMk/>
          <pc:sldMk cId="3672182507" sldId="257"/>
        </pc:sldMkLst>
        <pc:spChg chg="del">
          <ac:chgData name="Lohano, Sarisha, S" userId="445a5277-1daf-40b6-8210-173a7708a3dc" providerId="ADAL" clId="{3F55E871-6EDA-2940-AF05-8FB66871C99F}" dt="2020-11-20T18:45:36.361" v="51" actId="478"/>
          <ac:spMkLst>
            <pc:docMk/>
            <pc:sldMk cId="3672182507" sldId="257"/>
            <ac:spMk id="2" creationId="{482B31EE-30D6-5246-8A80-443EA6C82066}"/>
          </ac:spMkLst>
        </pc:spChg>
        <pc:spChg chg="del">
          <ac:chgData name="Lohano, Sarisha, S" userId="445a5277-1daf-40b6-8210-173a7708a3dc" providerId="ADAL" clId="{3F55E871-6EDA-2940-AF05-8FB66871C99F}" dt="2020-11-20T18:45:37.385" v="52" actId="478"/>
          <ac:spMkLst>
            <pc:docMk/>
            <pc:sldMk cId="3672182507" sldId="257"/>
            <ac:spMk id="3" creationId="{AEB809D1-52F3-8344-9CAA-316FFB58FDA2}"/>
          </ac:spMkLst>
        </pc:spChg>
        <pc:spChg chg="add mod">
          <ac:chgData name="Lohano, Sarisha, S" userId="445a5277-1daf-40b6-8210-173a7708a3dc" providerId="ADAL" clId="{3F55E871-6EDA-2940-AF05-8FB66871C99F}" dt="2020-11-20T18:51:40.434" v="82" actId="1076"/>
          <ac:spMkLst>
            <pc:docMk/>
            <pc:sldMk cId="3672182507" sldId="257"/>
            <ac:spMk id="7" creationId="{B6332AC3-7D64-CC4F-9A41-5FE765674DFD}"/>
          </ac:spMkLst>
        </pc:spChg>
        <pc:spChg chg="add mod">
          <ac:chgData name="Lohano, Sarisha, S" userId="445a5277-1daf-40b6-8210-173a7708a3dc" providerId="ADAL" clId="{3F55E871-6EDA-2940-AF05-8FB66871C99F}" dt="2020-11-20T18:57:12.740" v="177" actId="1076"/>
          <ac:spMkLst>
            <pc:docMk/>
            <pc:sldMk cId="3672182507" sldId="257"/>
            <ac:spMk id="8" creationId="{2A3F4DED-9F24-7042-BCA6-8F5B343345F2}"/>
          </ac:spMkLst>
        </pc:spChg>
        <pc:spChg chg="add mod">
          <ac:chgData name="Lohano, Sarisha, S" userId="445a5277-1daf-40b6-8210-173a7708a3dc" providerId="ADAL" clId="{3F55E871-6EDA-2940-AF05-8FB66871C99F}" dt="2020-11-20T18:57:28.977" v="189" actId="1076"/>
          <ac:spMkLst>
            <pc:docMk/>
            <pc:sldMk cId="3672182507" sldId="257"/>
            <ac:spMk id="9" creationId="{BEC9FE14-E51D-D745-8C9B-18B95BC52245}"/>
          </ac:spMkLst>
        </pc:spChg>
        <pc:spChg chg="add mod">
          <ac:chgData name="Lohano, Sarisha, S" userId="445a5277-1daf-40b6-8210-173a7708a3dc" providerId="ADAL" clId="{3F55E871-6EDA-2940-AF05-8FB66871C99F}" dt="2020-11-20T18:57:36.004" v="194" actId="1076"/>
          <ac:spMkLst>
            <pc:docMk/>
            <pc:sldMk cId="3672182507" sldId="257"/>
            <ac:spMk id="10" creationId="{1FDF1EE4-E782-B64E-BC35-F02A1EC94F2A}"/>
          </ac:spMkLst>
        </pc:spChg>
        <pc:spChg chg="add mod">
          <ac:chgData name="Lohano, Sarisha, S" userId="445a5277-1daf-40b6-8210-173a7708a3dc" providerId="ADAL" clId="{3F55E871-6EDA-2940-AF05-8FB66871C99F}" dt="2020-11-20T18:57:04.751" v="172" actId="1076"/>
          <ac:spMkLst>
            <pc:docMk/>
            <pc:sldMk cId="3672182507" sldId="257"/>
            <ac:spMk id="11" creationId="{3EA9A010-3FF9-8244-9FE1-9BBECDA62C98}"/>
          </ac:spMkLst>
        </pc:spChg>
        <pc:spChg chg="add mod">
          <ac:chgData name="Lohano, Sarisha, S" userId="445a5277-1daf-40b6-8210-173a7708a3dc" providerId="ADAL" clId="{3F55E871-6EDA-2940-AF05-8FB66871C99F}" dt="2020-11-20T18:58:02.132" v="201" actId="1076"/>
          <ac:spMkLst>
            <pc:docMk/>
            <pc:sldMk cId="3672182507" sldId="257"/>
            <ac:spMk id="12" creationId="{A34CF4B1-DD7B-AE4A-A099-F2E70BB50B19}"/>
          </ac:spMkLst>
        </pc:spChg>
        <pc:spChg chg="add mod">
          <ac:chgData name="Lohano, Sarisha, S" userId="445a5277-1daf-40b6-8210-173a7708a3dc" providerId="ADAL" clId="{3F55E871-6EDA-2940-AF05-8FB66871C99F}" dt="2020-11-20T18:58:36.531" v="221" actId="1076"/>
          <ac:spMkLst>
            <pc:docMk/>
            <pc:sldMk cId="3672182507" sldId="257"/>
            <ac:spMk id="13" creationId="{4C28D2D7-F6CC-6F42-85CD-A55094CF8573}"/>
          </ac:spMkLst>
        </pc:spChg>
        <pc:spChg chg="add mod">
          <ac:chgData name="Lohano, Sarisha, S" userId="445a5277-1daf-40b6-8210-173a7708a3dc" providerId="ADAL" clId="{3F55E871-6EDA-2940-AF05-8FB66871C99F}" dt="2020-11-20T18:58:35.029" v="220" actId="1076"/>
          <ac:spMkLst>
            <pc:docMk/>
            <pc:sldMk cId="3672182507" sldId="257"/>
            <ac:spMk id="14" creationId="{0ED2EE09-9C01-2B42-84A1-AFEA444254D1}"/>
          </ac:spMkLst>
        </pc:spChg>
        <pc:spChg chg="add mod">
          <ac:chgData name="Lohano, Sarisha, S" userId="445a5277-1daf-40b6-8210-173a7708a3dc" providerId="ADAL" clId="{3F55E871-6EDA-2940-AF05-8FB66871C99F}" dt="2020-11-20T18:58:46.688" v="225" actId="1076"/>
          <ac:spMkLst>
            <pc:docMk/>
            <pc:sldMk cId="3672182507" sldId="257"/>
            <ac:spMk id="15" creationId="{A49A6F5E-F6D4-F643-9000-89FC3DCB8EE0}"/>
          </ac:spMkLst>
        </pc:spChg>
        <pc:picChg chg="add mod">
          <ac:chgData name="Lohano, Sarisha, S" userId="445a5277-1daf-40b6-8210-173a7708a3dc" providerId="ADAL" clId="{3F55E871-6EDA-2940-AF05-8FB66871C99F}" dt="2020-11-20T18:58:30.184" v="218" actId="1076"/>
          <ac:picMkLst>
            <pc:docMk/>
            <pc:sldMk cId="3672182507" sldId="257"/>
            <ac:picMk id="5" creationId="{FEE189F8-F45D-C74A-8DA4-EE5910C0CB70}"/>
          </ac:picMkLst>
        </pc:picChg>
        <pc:picChg chg="add mod">
          <ac:chgData name="Lohano, Sarisha, S" userId="445a5277-1daf-40b6-8210-173a7708a3dc" providerId="ADAL" clId="{3F55E871-6EDA-2940-AF05-8FB66871C99F}" dt="2020-11-20T18:52:08.917" v="90" actId="1076"/>
          <ac:picMkLst>
            <pc:docMk/>
            <pc:sldMk cId="3672182507" sldId="257"/>
            <ac:picMk id="6" creationId="{EDDBE4F8-8F0C-A44D-813C-8E159C80F4A4}"/>
          </ac:picMkLst>
        </pc:picChg>
      </pc:sldChg>
      <pc:sldChg chg="addSp delSp modSp new mod">
        <pc:chgData name="Lohano, Sarisha, S" userId="445a5277-1daf-40b6-8210-173a7708a3dc" providerId="ADAL" clId="{3F55E871-6EDA-2940-AF05-8FB66871C99F}" dt="2020-11-20T18:46:00.215" v="62" actId="1076"/>
        <pc:sldMkLst>
          <pc:docMk/>
          <pc:sldMk cId="414220157" sldId="258"/>
        </pc:sldMkLst>
        <pc:spChg chg="del">
          <ac:chgData name="Lohano, Sarisha, S" userId="445a5277-1daf-40b6-8210-173a7708a3dc" providerId="ADAL" clId="{3F55E871-6EDA-2940-AF05-8FB66871C99F}" dt="2020-11-20T18:45:52.312" v="56" actId="478"/>
          <ac:spMkLst>
            <pc:docMk/>
            <pc:sldMk cId="414220157" sldId="258"/>
            <ac:spMk id="2" creationId="{E616D3E4-A91C-CF4D-9015-F55253339743}"/>
          </ac:spMkLst>
        </pc:spChg>
        <pc:spChg chg="del">
          <ac:chgData name="Lohano, Sarisha, S" userId="445a5277-1daf-40b6-8210-173a7708a3dc" providerId="ADAL" clId="{3F55E871-6EDA-2940-AF05-8FB66871C99F}" dt="2020-11-20T18:45:53.831" v="57" actId="478"/>
          <ac:spMkLst>
            <pc:docMk/>
            <pc:sldMk cId="414220157" sldId="258"/>
            <ac:spMk id="3" creationId="{2DDCC725-E907-964B-A6EA-D14D26AEA10D}"/>
          </ac:spMkLst>
        </pc:spChg>
        <pc:picChg chg="add mod">
          <ac:chgData name="Lohano, Sarisha, S" userId="445a5277-1daf-40b6-8210-173a7708a3dc" providerId="ADAL" clId="{3F55E871-6EDA-2940-AF05-8FB66871C99F}" dt="2020-11-20T18:46:00.215" v="62" actId="1076"/>
          <ac:picMkLst>
            <pc:docMk/>
            <pc:sldMk cId="414220157" sldId="258"/>
            <ac:picMk id="5" creationId="{75B8D9B2-9D69-B44C-87B4-1E7A358AC1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8DA1-2643-E544-9737-87B9A3F3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35AAE-0944-A041-953C-174199577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FC025-44F7-DF41-8329-E5511611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8066A-BBF9-2048-AECA-6667EDE5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DBDDC-B6E0-5F44-80EF-6681B6FF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7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950E-1343-E049-888D-895B3649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9E2AB-DDFB-3E44-8B2B-6E13645D8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D98CC-72A5-F44B-BCF7-AB5B8241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0C005-EA59-C246-B816-7F1F1A04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8C1BB-71FD-0243-A2D3-2A65820A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6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22A34-1771-D043-AA91-BAA732919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F717B-5009-0645-A9BA-7CD473F5C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07182-F97A-1140-8DE3-76769FDA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FEAD-78E6-F64C-8DCA-0205A227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DF2DD-3A8E-F947-84F2-29300094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6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E90E-6F41-6641-9DE2-09D079BA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BABB-2EFA-7F48-BEBC-6C51141E3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DF172-4F1A-0449-A508-6D474081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327D-19BB-9A4C-A526-E02E661D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CFDCC-37C7-9A4E-BF90-20BA5AC9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557F-8393-284E-9ACE-AC6D799E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EE966-64D0-BE47-B291-6F657E8A6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DC394-5A41-FE40-AABD-4C2E8162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A347B-C32B-C942-AEA2-9182739E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A28BD-C68D-EC48-9C7B-8FAFDA78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AD92-A217-A94A-939E-E9B2EE5D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EEB0-3FF3-5D48-9ED5-E1F3153F9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F92FC-46BA-8945-89CB-8632FFC7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CF8EC-8E4C-E14D-A4B4-76D611C9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11B78-008A-6B4B-BC5B-DD960B05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F6521-F4C2-B14B-8C4A-EE6BCC6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C4B6-5F69-D44B-9E03-9C589FA6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7D84-14B9-9F42-8908-C4E0E5170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AE3F9-7C8F-5349-AF64-9B93E9D44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E154F-F455-0F49-823A-9138DA266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E573F-C843-4A45-8B5A-F47F4D02D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FDC57-AD9D-D146-B53E-B08413E1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E1F55-B3D4-DF41-BFA4-52B39B80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81C01-B756-274A-9ABD-16B8C594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7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7B3C-9245-ED4C-996B-451D4412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18CAA-8A59-CC41-AB1F-6406DE79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D9CEB-82C3-3C4A-A798-23B195C2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3F328-1A0D-904E-AEB2-E092E3B8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1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B2AD1-8B74-E64B-884B-303654B1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634B8-1685-BC4F-B3E3-34EFFDF8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6C5CA-B791-5F49-9A9D-F89D62DA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1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279C-3FC9-4F4C-B3E8-2D103D6B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6C968-211D-6041-8EAB-B56C92D22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0F9B0-C272-4F49-AECA-2F8EAC80D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17C1A-7848-7F4C-A3B8-77C72290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1E2F2-FA5F-0447-A4B6-F831C5C3F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53342-EE10-DA4D-AD17-3AF6EFF4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A740-C062-D947-B2C0-BAA5C49C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69BBB-5B43-8142-95B6-878D8BBD8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52421-EE37-DC4B-9925-0B29BF491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F5A18-6F6F-FF4D-A22F-D585F8B4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64480-1866-844F-B3C7-1C2B7EDF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0207F-D82B-8545-A36B-22CEE59D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EA832-7F42-864B-8CAE-CF6A6A48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8D0D9-84F6-E948-950C-AFE874005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E477-5217-9C4A-AE87-0F0A2C577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5D717-5359-B74A-96ED-8D33FF43AED6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A34E9-8F47-B148-A6F0-C904223CA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8B58A-CE55-4E4A-AB20-3AE321F61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11F8-6228-CE4F-BF82-A17DC6BC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indow, sitting, train, large&#10;&#10;Description automatically generated">
            <a:extLst>
              <a:ext uri="{FF2B5EF4-FFF2-40B4-BE49-F238E27FC236}">
                <a16:creationId xmlns:a16="http://schemas.microsoft.com/office/drawing/2014/main" id="{BF52B583-D1E6-9240-938A-BB87E526E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0FE41-7472-AD46-9AEC-E069E259833D}"/>
              </a:ext>
            </a:extLst>
          </p:cNvPr>
          <p:cNvSpPr txBox="1"/>
          <p:nvPr/>
        </p:nvSpPr>
        <p:spPr>
          <a:xfrm>
            <a:off x="806515" y="1391721"/>
            <a:ext cx="104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DNA Ladder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19C88-69D9-8742-ABF7-F0138044DEF8}"/>
              </a:ext>
            </a:extLst>
          </p:cNvPr>
          <p:cNvSpPr txBox="1"/>
          <p:nvPr/>
        </p:nvSpPr>
        <p:spPr>
          <a:xfrm>
            <a:off x="2160712" y="-44556"/>
            <a:ext cx="10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761C0-673E-0845-9CB0-14ADA75F8537}"/>
              </a:ext>
            </a:extLst>
          </p:cNvPr>
          <p:cNvSpPr txBox="1"/>
          <p:nvPr/>
        </p:nvSpPr>
        <p:spPr>
          <a:xfrm>
            <a:off x="3746019" y="-44556"/>
            <a:ext cx="10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BamHI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9560D-030D-EC48-9BF9-CBF132F2E206}"/>
              </a:ext>
            </a:extLst>
          </p:cNvPr>
          <p:cNvSpPr txBox="1"/>
          <p:nvPr/>
        </p:nvSpPr>
        <p:spPr>
          <a:xfrm>
            <a:off x="5342883" y="-64364"/>
            <a:ext cx="10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ClaI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A7A10-24D9-054A-AA15-3BEF05E60043}"/>
              </a:ext>
            </a:extLst>
          </p:cNvPr>
          <p:cNvSpPr txBox="1"/>
          <p:nvPr/>
        </p:nvSpPr>
        <p:spPr>
          <a:xfrm>
            <a:off x="6785355" y="-64364"/>
            <a:ext cx="10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EcoRI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7824E-838C-BF42-A734-D289B988ABDB}"/>
              </a:ext>
            </a:extLst>
          </p:cNvPr>
          <p:cNvSpPr txBox="1"/>
          <p:nvPr/>
        </p:nvSpPr>
        <p:spPr>
          <a:xfrm>
            <a:off x="8252939" y="-44556"/>
            <a:ext cx="10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HaeIII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25AB6-BB51-9A46-96B8-4D9FD4AF71B1}"/>
              </a:ext>
            </a:extLst>
          </p:cNvPr>
          <p:cNvSpPr txBox="1"/>
          <p:nvPr/>
        </p:nvSpPr>
        <p:spPr>
          <a:xfrm>
            <a:off x="9747906" y="-44556"/>
            <a:ext cx="10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HindIII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1 kb DNA Ladder | NEB">
            <a:extLst>
              <a:ext uri="{FF2B5EF4-FFF2-40B4-BE49-F238E27FC236}">
                <a16:creationId xmlns:a16="http://schemas.microsoft.com/office/drawing/2014/main" id="{9082E3F3-8AF1-FD44-9EDC-228C11F1D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1" b="1"/>
          <a:stretch/>
        </p:blipFill>
        <p:spPr bwMode="auto">
          <a:xfrm>
            <a:off x="10830101" y="2038052"/>
            <a:ext cx="1345376" cy="38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, window, computer, sitting&#10;&#10;Description automatically generated">
            <a:extLst>
              <a:ext uri="{FF2B5EF4-FFF2-40B4-BE49-F238E27FC236}">
                <a16:creationId xmlns:a16="http://schemas.microsoft.com/office/drawing/2014/main" id="{FEE189F8-F45D-C74A-8DA4-EE5910C0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8" y="0"/>
            <a:ext cx="10314000" cy="6858000"/>
          </a:xfrm>
          <a:prstGeom prst="rect">
            <a:avLst/>
          </a:prstGeom>
        </p:spPr>
      </p:pic>
      <p:pic>
        <p:nvPicPr>
          <p:cNvPr id="6" name="Picture 4" descr="1 kb DNA Ladder | NEB">
            <a:extLst>
              <a:ext uri="{FF2B5EF4-FFF2-40B4-BE49-F238E27FC236}">
                <a16:creationId xmlns:a16="http://schemas.microsoft.com/office/drawing/2014/main" id="{EDDBE4F8-8F0C-A44D-813C-8E159C80F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1" b="1"/>
          <a:stretch/>
        </p:blipFill>
        <p:spPr bwMode="auto">
          <a:xfrm>
            <a:off x="1562173" y="1219200"/>
            <a:ext cx="1345376" cy="37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332AC3-7D64-CC4F-9A41-5FE765674DFD}"/>
              </a:ext>
            </a:extLst>
          </p:cNvPr>
          <p:cNvSpPr txBox="1"/>
          <p:nvPr/>
        </p:nvSpPr>
        <p:spPr>
          <a:xfrm>
            <a:off x="686218" y="778921"/>
            <a:ext cx="101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DNA Ladder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F4DED-9F24-7042-BCA6-8F5B343345F2}"/>
              </a:ext>
            </a:extLst>
          </p:cNvPr>
          <p:cNvSpPr txBox="1"/>
          <p:nvPr/>
        </p:nvSpPr>
        <p:spPr>
          <a:xfrm>
            <a:off x="3044028" y="4557543"/>
            <a:ext cx="116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AhdI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9FE14-E51D-D745-8C9B-18B95BC52245}"/>
              </a:ext>
            </a:extLst>
          </p:cNvPr>
          <p:cNvSpPr txBox="1"/>
          <p:nvPr/>
        </p:nvSpPr>
        <p:spPr>
          <a:xfrm>
            <a:off x="3066861" y="4841995"/>
            <a:ext cx="130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BstXI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DF1EE4-E782-B64E-BC35-F02A1EC94F2A}"/>
              </a:ext>
            </a:extLst>
          </p:cNvPr>
          <p:cNvSpPr txBox="1"/>
          <p:nvPr/>
        </p:nvSpPr>
        <p:spPr>
          <a:xfrm>
            <a:off x="3066861" y="5138663"/>
            <a:ext cx="150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en-US" dirty="0" err="1">
                <a:solidFill>
                  <a:schemeClr val="bg1"/>
                </a:solidFill>
              </a:rPr>
              <a:t>DraIII</a:t>
            </a:r>
            <a:r>
              <a:rPr lang="en-US" dirty="0">
                <a:solidFill>
                  <a:schemeClr val="bg1"/>
                </a:solidFill>
              </a:rPr>
              <a:t>-HF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9A010-3FF9-8244-9FE1-9BBECDA62C98}"/>
              </a:ext>
            </a:extLst>
          </p:cNvPr>
          <p:cNvSpPr txBox="1"/>
          <p:nvPr/>
        </p:nvSpPr>
        <p:spPr>
          <a:xfrm>
            <a:off x="3044028" y="4315327"/>
            <a:ext cx="147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4CF4B1-DD7B-AE4A-A099-F2E70BB50B19}"/>
              </a:ext>
            </a:extLst>
          </p:cNvPr>
          <p:cNvSpPr txBox="1"/>
          <p:nvPr/>
        </p:nvSpPr>
        <p:spPr>
          <a:xfrm>
            <a:off x="4831547" y="0"/>
            <a:ext cx="398179" cy="37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8D2D7-F6CC-6F42-85CD-A55094CF8573}"/>
              </a:ext>
            </a:extLst>
          </p:cNvPr>
          <p:cNvSpPr txBox="1"/>
          <p:nvPr/>
        </p:nvSpPr>
        <p:spPr>
          <a:xfrm>
            <a:off x="5329270" y="8536"/>
            <a:ext cx="3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2EE09-9C01-2B42-84A1-AFEA444254D1}"/>
              </a:ext>
            </a:extLst>
          </p:cNvPr>
          <p:cNvSpPr txBox="1"/>
          <p:nvPr/>
        </p:nvSpPr>
        <p:spPr>
          <a:xfrm>
            <a:off x="5826994" y="8536"/>
            <a:ext cx="3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A6F5E-F6D4-F643-9000-89FC3DCB8EE0}"/>
              </a:ext>
            </a:extLst>
          </p:cNvPr>
          <p:cNvSpPr txBox="1"/>
          <p:nvPr/>
        </p:nvSpPr>
        <p:spPr>
          <a:xfrm>
            <a:off x="6512264" y="0"/>
            <a:ext cx="3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218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indow, sitting, large, train&#10;&#10;Description automatically generated">
            <a:extLst>
              <a:ext uri="{FF2B5EF4-FFF2-40B4-BE49-F238E27FC236}">
                <a16:creationId xmlns:a16="http://schemas.microsoft.com/office/drawing/2014/main" id="{75B8D9B2-9D69-B44C-87B4-1E7A358A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009" y="998764"/>
            <a:ext cx="7349981" cy="48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26</Words>
  <Application>Microsoft Macintosh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Lohano, Sarisha, S</dc:creator>
  <cp:lastModifiedBy>Lohano, Sarisha, S</cp:lastModifiedBy>
  <cp:revision>1</cp:revision>
  <dcterms:created xsi:type="dcterms:W3CDTF">2020-11-19T15:52:44Z</dcterms:created>
  <dcterms:modified xsi:type="dcterms:W3CDTF">2020-11-20T18:59:28Z</dcterms:modified>
</cp:coreProperties>
</file>