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DB06-5A60-4E01-9D20-FD88D586698E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2BEF-1338-48EA-B095-E3B0A4C38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9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DB06-5A60-4E01-9D20-FD88D586698E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2BEF-1338-48EA-B095-E3B0A4C38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39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DB06-5A60-4E01-9D20-FD88D586698E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2BEF-1338-48EA-B095-E3B0A4C38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8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DB06-5A60-4E01-9D20-FD88D586698E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2BEF-1338-48EA-B095-E3B0A4C38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DB06-5A60-4E01-9D20-FD88D586698E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2BEF-1338-48EA-B095-E3B0A4C38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6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DB06-5A60-4E01-9D20-FD88D586698E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2BEF-1338-48EA-B095-E3B0A4C38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53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DB06-5A60-4E01-9D20-FD88D586698E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2BEF-1338-48EA-B095-E3B0A4C38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52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DB06-5A60-4E01-9D20-FD88D586698E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2BEF-1338-48EA-B095-E3B0A4C38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12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DB06-5A60-4E01-9D20-FD88D586698E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2BEF-1338-48EA-B095-E3B0A4C38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2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DB06-5A60-4E01-9D20-FD88D586698E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2BEF-1338-48EA-B095-E3B0A4C38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32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DB06-5A60-4E01-9D20-FD88D586698E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2BEF-1338-48EA-B095-E3B0A4C38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10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2DB06-5A60-4E01-9D20-FD88D586698E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B2BEF-1338-48EA-B095-E3B0A4C38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7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330" y="750155"/>
            <a:ext cx="6924502" cy="553491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095308" y="3402195"/>
            <a:ext cx="46839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</a:rPr>
              <a:t>2.0 </a:t>
            </a:r>
            <a:r>
              <a:rPr lang="en-US" sz="900" dirty="0">
                <a:solidFill>
                  <a:schemeClr val="bg1"/>
                </a:solidFill>
              </a:rPr>
              <a:t>kb</a:t>
            </a:r>
          </a:p>
        </p:txBody>
      </p:sp>
      <p:sp>
        <p:nvSpPr>
          <p:cNvPr id="5" name="Rectangle 4"/>
          <p:cNvSpPr/>
          <p:nvPr/>
        </p:nvSpPr>
        <p:spPr>
          <a:xfrm>
            <a:off x="4095308" y="3802244"/>
            <a:ext cx="46839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</a:rPr>
              <a:t>1.0 </a:t>
            </a:r>
            <a:r>
              <a:rPr lang="en-US" sz="900" dirty="0">
                <a:solidFill>
                  <a:schemeClr val="bg1"/>
                </a:solidFill>
              </a:rPr>
              <a:t>kb</a:t>
            </a:r>
          </a:p>
        </p:txBody>
      </p:sp>
      <p:sp>
        <p:nvSpPr>
          <p:cNvPr id="6" name="Rectangle 5"/>
          <p:cNvSpPr/>
          <p:nvPr/>
        </p:nvSpPr>
        <p:spPr>
          <a:xfrm>
            <a:off x="4095308" y="3202170"/>
            <a:ext cx="46839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</a:rPr>
              <a:t>3.0 </a:t>
            </a:r>
            <a:r>
              <a:rPr lang="en-US" sz="900" dirty="0">
                <a:solidFill>
                  <a:schemeClr val="bg1"/>
                </a:solidFill>
              </a:rPr>
              <a:t>kb</a:t>
            </a:r>
          </a:p>
        </p:txBody>
      </p:sp>
      <p:sp>
        <p:nvSpPr>
          <p:cNvPr id="7" name="Rectangle 6"/>
          <p:cNvSpPr/>
          <p:nvPr/>
        </p:nvSpPr>
        <p:spPr>
          <a:xfrm rot="16200000">
            <a:off x="4082738" y="1131286"/>
            <a:ext cx="11272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Kb Ladder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95308" y="3579225"/>
            <a:ext cx="46839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</a:rPr>
              <a:t>1.5 </a:t>
            </a:r>
            <a:r>
              <a:rPr lang="en-US" sz="900" dirty="0">
                <a:solidFill>
                  <a:schemeClr val="bg1"/>
                </a:solidFill>
              </a:rPr>
              <a:t>kb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9660" y="4140679"/>
            <a:ext cx="1019695" cy="199505"/>
          </a:xfrm>
        </p:spPr>
        <p:txBody>
          <a:bodyPr>
            <a:normAutofit fontScale="90000"/>
          </a:bodyPr>
          <a:lstStyle/>
          <a:p>
            <a:r>
              <a:rPr lang="en-US" sz="900" dirty="0" smtClean="0">
                <a:solidFill>
                  <a:schemeClr val="bg1"/>
                </a:solidFill>
              </a:rPr>
              <a:t>0.5 kb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16200000">
            <a:off x="5581733" y="1329574"/>
            <a:ext cx="806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</a:rPr>
              <a:t>BamH</a:t>
            </a:r>
            <a:r>
              <a:rPr lang="en-US" dirty="0" err="1">
                <a:solidFill>
                  <a:schemeClr val="bg1"/>
                </a:solidFill>
              </a:rPr>
              <a:t>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95308" y="3055274"/>
            <a:ext cx="46839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</a:rPr>
              <a:t>4.0 kb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16200000">
            <a:off x="4675955" y="1054341"/>
            <a:ext cx="12794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Undigested DNA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6200000">
            <a:off x="6089724" y="1463065"/>
            <a:ext cx="52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>
                <a:solidFill>
                  <a:schemeClr val="bg1"/>
                </a:solidFill>
              </a:rPr>
              <a:t>Cla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6340997" y="1373134"/>
            <a:ext cx="6941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EcoRI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16200000">
            <a:off x="6693369" y="1364919"/>
            <a:ext cx="728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HaeIII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6991802" y="1325568"/>
            <a:ext cx="798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HindIII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95308" y="2929497"/>
            <a:ext cx="46839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</a:rPr>
              <a:t>5.0 kb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095308" y="2835002"/>
            <a:ext cx="46839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</a:rPr>
              <a:t>6.0 kb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93884" y="2723581"/>
            <a:ext cx="46839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</a:rPr>
              <a:t>8.0 </a:t>
            </a:r>
            <a:r>
              <a:rPr lang="en-US" sz="900" dirty="0">
                <a:solidFill>
                  <a:schemeClr val="bg1"/>
                </a:solidFill>
              </a:rPr>
              <a:t>kb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065030" y="2619911"/>
            <a:ext cx="52610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</a:rPr>
              <a:t>10.0 </a:t>
            </a:r>
            <a:r>
              <a:rPr lang="en-US" sz="900" dirty="0">
                <a:solidFill>
                  <a:schemeClr val="bg1"/>
                </a:solidFill>
              </a:rPr>
              <a:t>kb</a:t>
            </a:r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556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29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0.5 kb</vt:lpstr>
    </vt:vector>
  </TitlesOfParts>
  <Company>dmc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0.5 kb</dc:title>
  <dc:creator>dmc</dc:creator>
  <cp:lastModifiedBy>dmc</cp:lastModifiedBy>
  <cp:revision>3</cp:revision>
  <dcterms:created xsi:type="dcterms:W3CDTF">2022-08-01T19:07:52Z</dcterms:created>
  <dcterms:modified xsi:type="dcterms:W3CDTF">2022-08-01T19:14:56Z</dcterms:modified>
</cp:coreProperties>
</file>