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58"/>
    <p:restoredTop sz="94672"/>
  </p:normalViewPr>
  <p:slideViewPr>
    <p:cSldViewPr snapToGrid="0" snapToObjects="1">
      <p:cViewPr varScale="1">
        <p:scale>
          <a:sx n="109" d="100"/>
          <a:sy n="109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F4F9D-965E-D143-BC74-AE0EDF00DC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2F0379-A6C0-B143-98CB-DBA72F7A85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E6F3FD-4553-104B-B9D1-CC2383838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51DF59-7C21-374B-9D36-331A4231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25EE9-0C5B-A348-AFFA-09F37BA0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132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8542B-6E73-D244-A776-62A167B27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35EC9-A38A-4640-958E-CAA92CF31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37661-D968-0642-A9CA-419111059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0C45D5-113D-0447-AE6D-83FF483D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634F5-59E5-4149-AA93-C4CA2FC5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1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785CF8-EA98-E347-8120-3991A26089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211EB7-270F-104E-B63C-20026EA4A1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EFAA8-B524-ED43-8995-F2E90FBD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E7A6FD-34AE-4248-A002-AD4817538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B5C39F-DD61-0242-B16F-21F6204D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07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DD02E-D438-8346-B161-7ABDEA68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16341-4360-E54C-B779-9F0426195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307672-3D23-2049-909C-54B285EAE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27388-7C0D-8147-8478-978FE9CF3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0A6D-5E47-5147-8023-3F713695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E10C3-2E4B-7A48-B9D4-167AAD4B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B1652-0218-3744-8AB1-97BD69810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572683-CC04-D94D-853C-DC972D5D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85904-C7CB-8E4E-B21E-CD4ADE4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D4457-D04A-084F-A012-D0D15F16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8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37F39-C497-AD43-85BF-14666158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7A437-EFCF-EC4A-87E6-A8AA0AA59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9EB3C-EF9E-E244-B210-F1090E8814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A21A2-EB65-9146-8412-6B45F8F47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51102-2609-914F-B1EB-A6931793C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9FDAA-4851-134B-AF16-EDC0169E7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283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F4FF5-1C01-2F41-82D3-2AEDF40F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ECAA8-A5FF-AC45-AE7A-9E6F22D8E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076AD-860B-A444-858A-E9FE1587BE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ACA43-4FA1-864D-BA57-8F043D8F1F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40716-DFB3-564F-987E-D47647639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DD7EC2-F4F0-7543-BF3C-581F3E86F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187893-648B-4648-969B-427D72E5B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97C4C3-5C3C-C541-BC54-C766A2CA8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5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FE1F-0E42-CE49-8B1C-6253DC816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39592D-6D51-D840-80F0-841BAB19E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0FA05-651F-0542-A3DB-20B671D2D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DD66ED-EBA6-3248-8745-D4265988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8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8BD55-C213-504A-A49E-561114118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7F204-EB06-B44A-BB6F-8AF1F11A7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50F88-B1B0-E648-9C9D-94729B59B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1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DA25E-A961-4843-9B34-A1001B885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B6EF9-4641-824A-A5CA-E399684BB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872187-F28B-E849-A19C-E292FBFE3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A66BC-2CA2-EF47-9AEF-31FC2497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B7E37-0499-5E4E-ACED-B6F3CDE6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04A2F-F4E7-1742-BC62-6D2A7DE48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89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EFBC-E4F2-C442-BB03-25080EE36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345243-82CF-2842-91A7-B46A8BCDF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0EA9AE-E5D1-C943-BFCC-F1F0BD523B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EFF36B-F6A2-F44A-B665-43EC1BC60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94874-A25C-584C-8027-42AAA65BF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40191-3DED-2249-8776-5CC0BE0B8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1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EAB584-4385-9144-8893-86BEA86BC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0BB0F-B6DA-094D-BA4C-D28D0AEC9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F7756D-ED13-E74F-BFA5-CED09B810A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B21F7F-F24F-2E4E-B487-40AFFC36C9F9}" type="datetimeFigureOut">
              <a:rPr lang="en-US" smtClean="0"/>
              <a:t>4/20/2021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F0364-F3F4-5E4F-B9C5-BA4A97BA5E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67D86-E3E8-5445-A904-CA359DB60B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0AEC6-0F0C-4343-AAC6-04C911501C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F84115-DA46-E14D-B4DA-1B114D34A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462"/>
          <a:stretch/>
        </p:blipFill>
        <p:spPr>
          <a:xfrm>
            <a:off x="738554" y="3159696"/>
            <a:ext cx="1893521" cy="333649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A05FD1-970C-C945-95A0-37107C5D8DFD}"/>
              </a:ext>
            </a:extLst>
          </p:cNvPr>
          <p:cNvSpPr txBox="1"/>
          <p:nvPr/>
        </p:nvSpPr>
        <p:spPr>
          <a:xfrm>
            <a:off x="659447" y="867305"/>
            <a:ext cx="1884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3-30-21</a:t>
            </a:r>
          </a:p>
          <a:p>
            <a:r>
              <a:rPr lang="en-US" dirty="0" smtClean="0"/>
              <a:t>Phage Labelle</a:t>
            </a:r>
          </a:p>
          <a:p>
            <a:r>
              <a:rPr lang="en-US" dirty="0" smtClean="0"/>
              <a:t>Julia Iacovella</a:t>
            </a:r>
            <a:endParaRPr lang="en-US" dirty="0"/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58E4EEB6-5BC2-A148-A6B3-218DFDAD9EA9}"/>
              </a:ext>
            </a:extLst>
          </p:cNvPr>
          <p:cNvSpPr txBox="1"/>
          <p:nvPr/>
        </p:nvSpPr>
        <p:spPr>
          <a:xfrm>
            <a:off x="-808892" y="2031023"/>
            <a:ext cx="1780815" cy="112867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effectLst/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effectLst/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effectLst/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effectLst/>
                <a:latin typeface="+mn-lt"/>
                <a:ea typeface="ＭＳ 明朝"/>
                <a:cs typeface="Times New Roman"/>
              </a:rPr>
              <a:t>Ladder</a:t>
            </a:r>
            <a:endParaRPr lang="en-US" sz="1600" dirty="0">
              <a:effectLst/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4457700" algn="l"/>
              </a:tabLst>
            </a:pPr>
            <a:r>
              <a:rPr lang="en-US" dirty="0">
                <a:effectLst/>
                <a:latin typeface="+mn-lt"/>
                <a:ea typeface="ＭＳ 明朝"/>
                <a:cs typeface="Times New Roman"/>
              </a:rPr>
              <a:t> </a:t>
            </a:r>
            <a:endParaRPr lang="en-US" sz="1600" dirty="0">
              <a:effectLst/>
              <a:latin typeface="+mn-lt"/>
              <a:ea typeface="ＭＳ 明朝"/>
              <a:cs typeface="Times New Roman"/>
            </a:endParaRPr>
          </a:p>
        </p:txBody>
      </p:sp>
      <p:sp>
        <p:nvSpPr>
          <p:cNvPr id="17" name="Text Box 3">
            <a:extLst>
              <a:ext uri="{FF2B5EF4-FFF2-40B4-BE49-F238E27FC236}">
                <a16:creationId xmlns:a16="http://schemas.microsoft.com/office/drawing/2014/main" id="{0DE09EBA-2D38-B14E-8C08-94F81C55F96B}"/>
              </a:ext>
            </a:extLst>
          </p:cNvPr>
          <p:cNvSpPr txBox="1"/>
          <p:nvPr/>
        </p:nvSpPr>
        <p:spPr>
          <a:xfrm>
            <a:off x="876841" y="1949684"/>
            <a:ext cx="1820791" cy="1210013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vert270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  <a:tabLst>
                <a:tab pos="4457700" algn="l"/>
              </a:tabLst>
            </a:pPr>
            <a:r>
              <a:rPr lang="en-US" dirty="0">
                <a:effectLst/>
                <a:latin typeface="+mn-lt"/>
                <a:ea typeface="ＭＳ 明朝"/>
                <a:cs typeface="Times New Roman"/>
              </a:rPr>
              <a:t>Undigested</a:t>
            </a:r>
            <a:endParaRPr lang="en-US" sz="1600" dirty="0">
              <a:effectLst/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latin typeface="+mn-lt"/>
                <a:ea typeface="ＭＳ 明朝"/>
                <a:cs typeface="Times New Roman"/>
              </a:rPr>
              <a:t>BamHI</a:t>
            </a:r>
            <a:endParaRPr lang="en-US" dirty="0">
              <a:effectLst/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+mn-lt"/>
                <a:ea typeface="ＭＳ 明朝"/>
                <a:cs typeface="Times New Roman"/>
              </a:rPr>
              <a:t>ClaI</a:t>
            </a:r>
            <a:endParaRPr lang="en-US" dirty="0"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latin typeface="+mn-lt"/>
                <a:ea typeface="ＭＳ 明朝"/>
                <a:cs typeface="Times New Roman"/>
              </a:rPr>
              <a:t>EcoRI</a:t>
            </a:r>
            <a:endParaRPr lang="en-US" dirty="0">
              <a:effectLst/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effectLst/>
                <a:latin typeface="+mn-lt"/>
                <a:ea typeface="ＭＳ 明朝"/>
                <a:cs typeface="Times New Roman"/>
              </a:rPr>
              <a:t>Haelll</a:t>
            </a:r>
            <a:endParaRPr lang="en-US" dirty="0">
              <a:effectLst/>
              <a:latin typeface="+mn-lt"/>
              <a:ea typeface="ＭＳ 明朝"/>
              <a:cs typeface="Times New Roman"/>
            </a:endParaRPr>
          </a:p>
          <a:p>
            <a:pPr marL="0" marR="0">
              <a:lnSpc>
                <a:spcPts val="19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latin typeface="+mn-lt"/>
                <a:ea typeface="ＭＳ 明朝"/>
                <a:cs typeface="Times New Roman"/>
              </a:rPr>
              <a:t>HindIII</a:t>
            </a:r>
            <a:r>
              <a:rPr lang="en-US" dirty="0">
                <a:effectLst/>
                <a:latin typeface="+mn-lt"/>
                <a:ea typeface="ＭＳ 明朝"/>
                <a:cs typeface="Times New Roman"/>
              </a:rPr>
              <a:t> </a:t>
            </a:r>
            <a:endParaRPr lang="en-US" sz="1600" dirty="0">
              <a:effectLst/>
              <a:latin typeface="+mn-lt"/>
              <a:ea typeface="ＭＳ 明朝"/>
              <a:cs typeface="Times New Roman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B92CAE5-7ADD-CB42-A20B-E9BAEC984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941" y="3478667"/>
            <a:ext cx="911152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1476" y="2050129"/>
            <a:ext cx="5407621" cy="1554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1476" y="3557660"/>
            <a:ext cx="1420491" cy="293852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096000" y="86284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4-12-21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Phage Labelle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Julia Iacovella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90540" y="4002707"/>
            <a:ext cx="749873" cy="249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94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19</Words>
  <Application>Microsoft Office PowerPoint</Application>
  <PresentationFormat>Widescreen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ＭＳ 明朝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 Lee-Soety</dc:creator>
  <cp:lastModifiedBy>Julia Iacovella</cp:lastModifiedBy>
  <cp:revision>23</cp:revision>
  <cp:lastPrinted>2021-04-12T20:30:31Z</cp:lastPrinted>
  <dcterms:created xsi:type="dcterms:W3CDTF">2021-03-25T19:04:41Z</dcterms:created>
  <dcterms:modified xsi:type="dcterms:W3CDTF">2021-04-20T17:14:10Z</dcterms:modified>
</cp:coreProperties>
</file>