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8"/>
    <p:restoredTop sz="94673"/>
  </p:normalViewPr>
  <p:slideViewPr>
    <p:cSldViewPr snapToGrid="0" snapToObjects="1">
      <p:cViewPr varScale="1">
        <p:scale>
          <a:sx n="78" d="100"/>
          <a:sy n="78" d="100"/>
        </p:scale>
        <p:origin x="200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E11C-93D4-1A49-BFD8-ACFB193C7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F9A6E-7B12-6B4F-AA66-D2528C8A3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F2B63-67C7-AD44-B7F1-B8B46BDD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2975-30F5-B74E-9FF9-BF259F22FD2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3F1AA-86EB-EA4B-8E84-A5A2E8A0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952A8-FF7D-954B-ACC3-4B049085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83-F76D-7345-AF55-7E4FB3CB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5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5AA8-0D60-CA4B-9231-E5DBE2C6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6E953-A59D-1242-A445-505DB35B3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51D62-CD68-7F45-B490-5FCA166D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2975-30F5-B74E-9FF9-BF259F22FD2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F491A-2AF2-1741-B81E-E509E483B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9F413-655F-324E-8E8C-7AB9FF2F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83-F76D-7345-AF55-7E4FB3CB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2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580AFC-169A-7945-9EDD-16591F7C3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44516-13D0-1F4C-86C0-A57F5364E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911B6-70B6-6A46-A46B-713811C69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2975-30F5-B74E-9FF9-BF259F22FD2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E9633-F0C8-1545-AEE8-FF4E3972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5AAA2-2DED-5848-90E9-09E4F599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83-F76D-7345-AF55-7E4FB3CB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1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8786-BCCD-E942-BA07-AFD33E0B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B6B28-6DCB-9140-AED6-FCFE39FAC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A7F05-55ED-D646-AFD3-E50F4C61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2975-30F5-B74E-9FF9-BF259F22FD2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6B38E-E1B7-1640-A5A8-40ECA73E4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530AC-6554-8F4B-AAF6-36317F5BE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83-F76D-7345-AF55-7E4FB3CB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3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410C3-C4FF-3148-9FD7-AFC12D8DA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B7B49-42EB-3846-A853-4B9EAD4A6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D8BD6-08E0-894B-AEBF-197D00D8C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2975-30F5-B74E-9FF9-BF259F22FD2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2CFB2-5B12-9749-AA80-C7A7850B8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951E9-1FD5-7846-8863-354376AE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83-F76D-7345-AF55-7E4FB3CB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6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F5727-1F89-384A-86F3-4479F8D50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AB16D-BAA4-2748-9DA1-4D204A37A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2CF97-EDE4-D94C-ABC9-B31190890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E323F-6615-6B47-AA7E-C17C72BB8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2975-30F5-B74E-9FF9-BF259F22FD2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403C2-34E4-B54E-B75F-0D0F19EC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12440-9E26-954F-98F8-16C9C31C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83-F76D-7345-AF55-7E4FB3CB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6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4FA0B-0A8E-7E4A-8458-DBE9D9B4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1B122-38B5-8245-B689-96F00B7AC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33AAA-8E59-F74D-85E4-BC1F6094E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89FA7-B004-0E4A-8A7C-4F372B5E34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11E96-4704-314C-B817-06D9F72B7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90B2A6-66BD-1C4C-9D41-2A8B7C7B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2975-30F5-B74E-9FF9-BF259F22FD2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4DA06F-CA62-F246-B0FB-8FD2C0CA9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1DAC79-AA68-A442-947F-BB8F92426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83-F76D-7345-AF55-7E4FB3CB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7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1FE0A-39AA-AA49-8740-D6FFF1FE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44052-D44A-564F-81F3-9F8A0EF9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2975-30F5-B74E-9FF9-BF259F22FD2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C7A8B-3D08-1041-95F9-B2B4DE38C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79946-5DCD-C249-B6DC-AF2E1008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83-F76D-7345-AF55-7E4FB3CB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2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E84E05-3DAB-2C44-9136-DB04178D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2975-30F5-B74E-9FF9-BF259F22FD2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0B4D5F-E124-7448-B9E6-058665B55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A0381-F206-144E-BFC3-E30704D7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83-F76D-7345-AF55-7E4FB3CB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2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FDC23-7D39-0D46-AD30-A3016D285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D6A12-8382-F542-A405-D0FE52225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3788F-F7ED-B540-B938-6BBDB4FB3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99CDF-4D96-324A-A83C-73F9DCF91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2975-30F5-B74E-9FF9-BF259F22FD2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1F4B7-1207-2941-88E8-D02978C25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0B952-DD4D-4C49-938D-8A364816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83-F76D-7345-AF55-7E4FB3CB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2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A586-9E6D-4249-B418-3DE786A51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1178C8-A099-9842-966E-50B91121D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7A191-E038-0446-8C3C-8E9076A6F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D999B-59B5-2F4E-8A95-A1BFC54E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2975-30F5-B74E-9FF9-BF259F22FD2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B6E5E-6C62-E94C-9983-B921354C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50E4E-BD17-FF4E-9EED-25107A9B8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C283-F76D-7345-AF55-7E4FB3CB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1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47150-5D8B-AA4F-83B6-C46CD718D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7DAF3-CC2F-2A4A-9EE1-36C16F2D9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D9E63-7406-9249-ADB8-9C5960CB4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F2975-30F5-B74E-9FF9-BF259F22FD2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1F0A8-C8CE-7C49-8A36-E061046BA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7ADBD-ED11-7A4E-AFA0-B106B9CB9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4C283-F76D-7345-AF55-7E4FB3CB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8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07F43A3-2BCC-554A-A48E-AAB442164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671" y="0"/>
            <a:ext cx="6824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C26427-2F9F-3843-9F98-F614A4C9C2D9}"/>
              </a:ext>
            </a:extLst>
          </p:cNvPr>
          <p:cNvSpPr txBox="1"/>
          <p:nvPr/>
        </p:nvSpPr>
        <p:spPr>
          <a:xfrm rot="16200000">
            <a:off x="4222742" y="1093779"/>
            <a:ext cx="855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Ladder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8C162-983C-F846-BF72-DC9B0F36CD98}"/>
              </a:ext>
            </a:extLst>
          </p:cNvPr>
          <p:cNvSpPr txBox="1"/>
          <p:nvPr/>
        </p:nvSpPr>
        <p:spPr>
          <a:xfrm rot="16200000">
            <a:off x="4663338" y="1109168"/>
            <a:ext cx="85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Control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75782-D8F4-2649-80E7-BA06CA5877C7}"/>
              </a:ext>
            </a:extLst>
          </p:cNvPr>
          <p:cNvSpPr txBox="1"/>
          <p:nvPr/>
        </p:nvSpPr>
        <p:spPr>
          <a:xfrm rot="16200000">
            <a:off x="5079882" y="1083175"/>
            <a:ext cx="85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BamHI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291EE-03AF-5443-9B90-8DCD839055F8}"/>
              </a:ext>
            </a:extLst>
          </p:cNvPr>
          <p:cNvSpPr txBox="1"/>
          <p:nvPr/>
        </p:nvSpPr>
        <p:spPr>
          <a:xfrm rot="16200000">
            <a:off x="6772714" y="1033394"/>
            <a:ext cx="85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HindIII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CDD13-96E0-C844-B9EA-44656A873BCA}"/>
              </a:ext>
            </a:extLst>
          </p:cNvPr>
          <p:cNvSpPr txBox="1"/>
          <p:nvPr/>
        </p:nvSpPr>
        <p:spPr>
          <a:xfrm rot="16200000">
            <a:off x="5517112" y="997169"/>
            <a:ext cx="85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ClaI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169D68-2BF2-9E49-95FE-FDEB1485C7C4}"/>
              </a:ext>
            </a:extLst>
          </p:cNvPr>
          <p:cNvSpPr txBox="1"/>
          <p:nvPr/>
        </p:nvSpPr>
        <p:spPr>
          <a:xfrm rot="16200000">
            <a:off x="6288657" y="997169"/>
            <a:ext cx="85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HaeIII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68BB3-6F89-BA44-8754-23630773B84D}"/>
              </a:ext>
            </a:extLst>
          </p:cNvPr>
          <p:cNvSpPr txBox="1"/>
          <p:nvPr/>
        </p:nvSpPr>
        <p:spPr>
          <a:xfrm rot="16200000">
            <a:off x="5917886" y="1073438"/>
            <a:ext cx="85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EcoRI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D1F749-35FE-894F-A21C-E62D0761F1F5}"/>
              </a:ext>
            </a:extLst>
          </p:cNvPr>
          <p:cNvSpPr txBox="1"/>
          <p:nvPr/>
        </p:nvSpPr>
        <p:spPr>
          <a:xfrm>
            <a:off x="4012387" y="2218684"/>
            <a:ext cx="638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3 kb-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A12F5-CC3A-2246-8CD0-AC0FC227F592}"/>
              </a:ext>
            </a:extLst>
          </p:cNvPr>
          <p:cNvSpPr txBox="1"/>
          <p:nvPr/>
        </p:nvSpPr>
        <p:spPr>
          <a:xfrm>
            <a:off x="3927494" y="1661322"/>
            <a:ext cx="736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10.0kb-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249F83-CB6F-494C-81CD-773B17804576}"/>
              </a:ext>
            </a:extLst>
          </p:cNvPr>
          <p:cNvSpPr txBox="1"/>
          <p:nvPr/>
        </p:nvSpPr>
        <p:spPr>
          <a:xfrm>
            <a:off x="3914312" y="3367607"/>
            <a:ext cx="736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1.0kb-</a:t>
            </a:r>
          </a:p>
        </p:txBody>
      </p:sp>
    </p:spTree>
    <p:extLst>
      <p:ext uri="{BB962C8B-B14F-4D97-AF65-F5344CB8AC3E}">
        <p14:creationId xmlns:p14="http://schemas.microsoft.com/office/powerpoint/2010/main" val="3169672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2021-11-30T19:21:23Z</dcterms:created>
  <dcterms:modified xsi:type="dcterms:W3CDTF">2021-11-30T19:48:17Z</dcterms:modified>
</cp:coreProperties>
</file>