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4864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792" autoAdjust="0"/>
  </p:normalViewPr>
  <p:slideViewPr>
    <p:cSldViewPr snapToGrid="0">
      <p:cViewPr varScale="1">
        <p:scale>
          <a:sx n="104" d="100"/>
          <a:sy n="104" d="100"/>
        </p:scale>
        <p:origin x="30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1122363"/>
            <a:ext cx="4663440" cy="2387600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4114800" cy="1655762"/>
          </a:xfrm>
        </p:spPr>
        <p:txBody>
          <a:bodyPr/>
          <a:lstStyle>
            <a:lvl1pPr marL="0" indent="0" algn="ctr">
              <a:buNone/>
              <a:defRPr sz="1440"/>
            </a:lvl1pPr>
            <a:lvl2pPr marL="274320" indent="0" algn="ctr">
              <a:buNone/>
              <a:defRPr sz="1200"/>
            </a:lvl2pPr>
            <a:lvl3pPr marL="548640" indent="0" algn="ctr">
              <a:buNone/>
              <a:defRPr sz="1080"/>
            </a:lvl3pPr>
            <a:lvl4pPr marL="822960" indent="0" algn="ctr">
              <a:buNone/>
              <a:defRPr sz="960"/>
            </a:lvl4pPr>
            <a:lvl5pPr marL="1097280" indent="0" algn="ctr">
              <a:buNone/>
              <a:defRPr sz="960"/>
            </a:lvl5pPr>
            <a:lvl6pPr marL="1371600" indent="0" algn="ctr">
              <a:buNone/>
              <a:defRPr sz="960"/>
            </a:lvl6pPr>
            <a:lvl7pPr marL="1645920" indent="0" algn="ctr">
              <a:buNone/>
              <a:defRPr sz="960"/>
            </a:lvl7pPr>
            <a:lvl8pPr marL="1920240" indent="0" algn="ctr">
              <a:buNone/>
              <a:defRPr sz="960"/>
            </a:lvl8pPr>
            <a:lvl9pPr marL="2194560" indent="0" algn="ctr">
              <a:buNone/>
              <a:defRPr sz="9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85C8-627E-44C9-94A1-C0091BC8F1A0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F81B-C0E6-46F6-9405-AED14856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06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85C8-627E-44C9-94A1-C0091BC8F1A0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F81B-C0E6-46F6-9405-AED14856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65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26205" y="365125"/>
            <a:ext cx="118300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7190" y="365125"/>
            <a:ext cx="348043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85C8-627E-44C9-94A1-C0091BC8F1A0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F81B-C0E6-46F6-9405-AED14856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12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85C8-627E-44C9-94A1-C0091BC8F1A0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F81B-C0E6-46F6-9405-AED14856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0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33" y="1709740"/>
            <a:ext cx="4732020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333" y="4589465"/>
            <a:ext cx="4732020" cy="1500187"/>
          </a:xfrm>
        </p:spPr>
        <p:txBody>
          <a:bodyPr/>
          <a:lstStyle>
            <a:lvl1pPr marL="0" indent="0">
              <a:buNone/>
              <a:defRPr sz="1440">
                <a:solidFill>
                  <a:schemeClr val="tx1"/>
                </a:solidFill>
              </a:defRPr>
            </a:lvl1pPr>
            <a:lvl2pPr marL="274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85C8-627E-44C9-94A1-C0091BC8F1A0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F81B-C0E6-46F6-9405-AED14856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4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190" y="1825625"/>
            <a:ext cx="23317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7490" y="1825625"/>
            <a:ext cx="23317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85C8-627E-44C9-94A1-C0091BC8F1A0}" type="datetimeFigureOut">
              <a:rPr lang="en-US" smtClean="0"/>
              <a:t>4/28/23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F81B-C0E6-46F6-9405-AED14856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5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05" y="365127"/>
            <a:ext cx="473202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05" y="1681163"/>
            <a:ext cx="2321004" cy="823912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905" y="2505075"/>
            <a:ext cx="232100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77490" y="1681163"/>
            <a:ext cx="2332435" cy="823912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77490" y="2505075"/>
            <a:ext cx="233243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85C8-627E-44C9-94A1-C0091BC8F1A0}" type="datetimeFigureOut">
              <a:rPr lang="en-US" smtClean="0"/>
              <a:t>4/28/23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F81B-C0E6-46F6-9405-AED14856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92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85C8-627E-44C9-94A1-C0091BC8F1A0}" type="datetimeFigureOut">
              <a:rPr lang="en-US" smtClean="0"/>
              <a:t>4/28/23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F81B-C0E6-46F6-9405-AED14856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60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85C8-627E-44C9-94A1-C0091BC8F1A0}" type="datetimeFigureOut">
              <a:rPr lang="en-US" smtClean="0"/>
              <a:t>4/28/23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F81B-C0E6-46F6-9405-AED14856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6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05" y="457200"/>
            <a:ext cx="1769507" cy="160020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2435" y="987427"/>
            <a:ext cx="2777490" cy="4873625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4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05" y="2057400"/>
            <a:ext cx="1769507" cy="3811588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85C8-627E-44C9-94A1-C0091BC8F1A0}" type="datetimeFigureOut">
              <a:rPr lang="en-US" smtClean="0"/>
              <a:t>4/28/23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F81B-C0E6-46F6-9405-AED14856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4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05" y="457200"/>
            <a:ext cx="1769507" cy="160020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32435" y="987427"/>
            <a:ext cx="2777490" cy="4873625"/>
          </a:xfrm>
        </p:spPr>
        <p:txBody>
          <a:bodyPr anchor="t"/>
          <a:lstStyle>
            <a:lvl1pPr marL="0" indent="0">
              <a:buNone/>
              <a:defRPr sz="1920"/>
            </a:lvl1pPr>
            <a:lvl2pPr marL="274320" indent="0">
              <a:buNone/>
              <a:defRPr sz="1680"/>
            </a:lvl2pPr>
            <a:lvl3pPr marL="548640" indent="0">
              <a:buNone/>
              <a:defRPr sz="1440"/>
            </a:lvl3pPr>
            <a:lvl4pPr marL="822960" indent="0">
              <a:buNone/>
              <a:defRPr sz="1200"/>
            </a:lvl4pPr>
            <a:lvl5pPr marL="1097280" indent="0">
              <a:buNone/>
              <a:defRPr sz="1200"/>
            </a:lvl5pPr>
            <a:lvl6pPr marL="1371600" indent="0">
              <a:buNone/>
              <a:defRPr sz="1200"/>
            </a:lvl6pPr>
            <a:lvl7pPr marL="1645920" indent="0">
              <a:buNone/>
              <a:defRPr sz="1200"/>
            </a:lvl7pPr>
            <a:lvl8pPr marL="1920240" indent="0">
              <a:buNone/>
              <a:defRPr sz="1200"/>
            </a:lvl8pPr>
            <a:lvl9pPr marL="219456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05" y="2057400"/>
            <a:ext cx="1769507" cy="3811588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85C8-627E-44C9-94A1-C0091BC8F1A0}" type="datetimeFigureOut">
              <a:rPr lang="en-US" smtClean="0"/>
              <a:t>4/28/23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F81B-C0E6-46F6-9405-AED14856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5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190" y="365127"/>
            <a:ext cx="47320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190" y="1825625"/>
            <a:ext cx="47320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190" y="6356352"/>
            <a:ext cx="123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185C8-627E-44C9-94A1-C0091BC8F1A0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17370" y="6356352"/>
            <a:ext cx="1851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74770" y="6356352"/>
            <a:ext cx="123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6F81B-C0E6-46F6-9405-AED14856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3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48640" rtl="0" eaLnBrk="1" latinLnBrk="0" hangingPunct="1">
        <a:lnSpc>
          <a:spcPct val="90000"/>
        </a:lnSpc>
        <a:spcBef>
          <a:spcPct val="0"/>
        </a:spcBef>
        <a:buNone/>
        <a:defRPr sz="2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54864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C8A49DE-F750-470B-9AEA-5C3727730B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5F56E-5AF3-4F68-A4BF-B0F413874A91}"/>
              </a:ext>
            </a:extLst>
          </p:cNvPr>
          <p:cNvSpPr txBox="1"/>
          <p:nvPr/>
        </p:nvSpPr>
        <p:spPr>
          <a:xfrm rot="5400000">
            <a:off x="1618862" y="2330740"/>
            <a:ext cx="307777" cy="10156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10 kbp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106D38-EC72-4A60-9F14-0E95F34D9620}"/>
              </a:ext>
            </a:extLst>
          </p:cNvPr>
          <p:cNvSpPr txBox="1"/>
          <p:nvPr/>
        </p:nvSpPr>
        <p:spPr>
          <a:xfrm rot="5400000">
            <a:off x="1611168" y="2474414"/>
            <a:ext cx="323165" cy="10156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8 kbp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CF138B-7411-4F66-8441-BE638D8EA45F}"/>
              </a:ext>
            </a:extLst>
          </p:cNvPr>
          <p:cNvSpPr txBox="1"/>
          <p:nvPr/>
        </p:nvSpPr>
        <p:spPr>
          <a:xfrm rot="5400000">
            <a:off x="1613187" y="2657363"/>
            <a:ext cx="323165" cy="10156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6 kbp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18D8F2-864E-4D13-9147-584031F134EE}"/>
              </a:ext>
            </a:extLst>
          </p:cNvPr>
          <p:cNvSpPr txBox="1"/>
          <p:nvPr/>
        </p:nvSpPr>
        <p:spPr>
          <a:xfrm rot="5400000">
            <a:off x="1629972" y="2781016"/>
            <a:ext cx="307777" cy="10156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5 kbp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8B13EA-824A-4A4E-9F2A-97382CA3DBDC}"/>
              </a:ext>
            </a:extLst>
          </p:cNvPr>
          <p:cNvSpPr txBox="1"/>
          <p:nvPr/>
        </p:nvSpPr>
        <p:spPr>
          <a:xfrm rot="5400000">
            <a:off x="1637045" y="2928522"/>
            <a:ext cx="307777" cy="10156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4 kbp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1F97C8-CF75-468C-B43C-8B6E7CE34104}"/>
              </a:ext>
            </a:extLst>
          </p:cNvPr>
          <p:cNvSpPr txBox="1"/>
          <p:nvPr/>
        </p:nvSpPr>
        <p:spPr>
          <a:xfrm rot="5400000">
            <a:off x="1675078" y="3220140"/>
            <a:ext cx="307777" cy="10156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3 kbp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206833-EAAD-4FF5-B8B6-E4EE4AE39F03}"/>
              </a:ext>
            </a:extLst>
          </p:cNvPr>
          <p:cNvSpPr txBox="1"/>
          <p:nvPr/>
        </p:nvSpPr>
        <p:spPr>
          <a:xfrm rot="5400000">
            <a:off x="1675078" y="3597363"/>
            <a:ext cx="307777" cy="10156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2 kbp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04621A-170A-4C72-BF90-A3953FE338A0}"/>
              </a:ext>
            </a:extLst>
          </p:cNvPr>
          <p:cNvSpPr txBox="1"/>
          <p:nvPr/>
        </p:nvSpPr>
        <p:spPr>
          <a:xfrm rot="5400000">
            <a:off x="1591606" y="3961006"/>
            <a:ext cx="307777" cy="10156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1.5 kbp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AFC7A2-03DA-48C3-9A53-0B3BFABBE2BC}"/>
              </a:ext>
            </a:extLst>
          </p:cNvPr>
          <p:cNvSpPr txBox="1"/>
          <p:nvPr/>
        </p:nvSpPr>
        <p:spPr>
          <a:xfrm rot="5400000">
            <a:off x="1618862" y="4434587"/>
            <a:ext cx="307777" cy="10156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1 kbp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47CA50-FB05-4BDB-93D0-B9ECF0E3C129}"/>
              </a:ext>
            </a:extLst>
          </p:cNvPr>
          <p:cNvSpPr txBox="1"/>
          <p:nvPr/>
        </p:nvSpPr>
        <p:spPr>
          <a:xfrm rot="5400000">
            <a:off x="1601639" y="5093372"/>
            <a:ext cx="307777" cy="10156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0.5 kbp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0028C5-90C8-4973-9C5A-DC1FDACDBCF1}"/>
              </a:ext>
            </a:extLst>
          </p:cNvPr>
          <p:cNvSpPr txBox="1"/>
          <p:nvPr/>
        </p:nvSpPr>
        <p:spPr>
          <a:xfrm>
            <a:off x="1745495" y="236801"/>
            <a:ext cx="369332" cy="11455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1 kb ladder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C5982A-A70D-4C9A-94F9-C018F713DD5B}"/>
              </a:ext>
            </a:extLst>
          </p:cNvPr>
          <p:cNvSpPr txBox="1"/>
          <p:nvPr/>
        </p:nvSpPr>
        <p:spPr>
          <a:xfrm>
            <a:off x="2179389" y="366675"/>
            <a:ext cx="369332" cy="10156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Uncut DNA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E130F6-E3F9-4E0F-AB84-79973AE9F2B8}"/>
              </a:ext>
            </a:extLst>
          </p:cNvPr>
          <p:cNvSpPr txBox="1"/>
          <p:nvPr/>
        </p:nvSpPr>
        <p:spPr>
          <a:xfrm>
            <a:off x="2588271" y="339328"/>
            <a:ext cx="369332" cy="10156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HeaIII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76312C-6322-4629-8261-E506DA53CF12}"/>
              </a:ext>
            </a:extLst>
          </p:cNvPr>
          <p:cNvSpPr txBox="1"/>
          <p:nvPr/>
        </p:nvSpPr>
        <p:spPr>
          <a:xfrm>
            <a:off x="2956701" y="351123"/>
            <a:ext cx="369332" cy="10156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KpnI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66BCEC-7B08-40A8-9586-6FDDC9B8C498}"/>
              </a:ext>
            </a:extLst>
          </p:cNvPr>
          <p:cNvSpPr txBox="1"/>
          <p:nvPr/>
        </p:nvSpPr>
        <p:spPr>
          <a:xfrm>
            <a:off x="3342143" y="366675"/>
            <a:ext cx="369332" cy="10156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PmlI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E83AF6-FD73-4EA5-8C57-9A5342122F3F}"/>
              </a:ext>
            </a:extLst>
          </p:cNvPr>
          <p:cNvSpPr txBox="1"/>
          <p:nvPr/>
        </p:nvSpPr>
        <p:spPr>
          <a:xfrm>
            <a:off x="3712044" y="366675"/>
            <a:ext cx="369332" cy="10156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SacI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D88DE8-F6D9-4A68-AAF3-73B834641432}"/>
              </a:ext>
            </a:extLst>
          </p:cNvPr>
          <p:cNvSpPr txBox="1"/>
          <p:nvPr/>
        </p:nvSpPr>
        <p:spPr>
          <a:xfrm>
            <a:off x="4119455" y="339328"/>
            <a:ext cx="369332" cy="10156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SfiI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281C1F-FD57-4A38-8A64-D6050A4759D1}"/>
              </a:ext>
            </a:extLst>
          </p:cNvPr>
          <p:cNvSpPr txBox="1"/>
          <p:nvPr/>
        </p:nvSpPr>
        <p:spPr>
          <a:xfrm>
            <a:off x="4472976" y="388042"/>
            <a:ext cx="369332" cy="10156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StyI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8EC203-C63F-4840-BDF4-C7087A1D55BA}"/>
              </a:ext>
            </a:extLst>
          </p:cNvPr>
          <p:cNvSpPr txBox="1"/>
          <p:nvPr/>
        </p:nvSpPr>
        <p:spPr>
          <a:xfrm>
            <a:off x="3428567" y="382063"/>
            <a:ext cx="49763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PetSematary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200" i="1" dirty="0" err="1">
                <a:solidFill>
                  <a:srgbClr val="FF0000"/>
                </a:solidFill>
              </a:rPr>
              <a:t>Streptomyces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baarnensis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59B98E-66EF-46E1-97B0-7C6D835DFA56}"/>
              </a:ext>
            </a:extLst>
          </p:cNvPr>
          <p:cNvSpPr txBox="1"/>
          <p:nvPr/>
        </p:nvSpPr>
        <p:spPr>
          <a:xfrm>
            <a:off x="4826497" y="398725"/>
            <a:ext cx="369332" cy="10156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MseI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F96341A-31ED-94DD-2FFF-47475ED36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057" y="1442799"/>
            <a:ext cx="3443019" cy="532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48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682</TotalTime>
  <Words>35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Jindanuch Maneekul</dc:creator>
  <cp:lastModifiedBy>Khan, Aaliyah</cp:lastModifiedBy>
  <cp:revision>17</cp:revision>
  <dcterms:created xsi:type="dcterms:W3CDTF">2020-06-03T18:38:12Z</dcterms:created>
  <dcterms:modified xsi:type="dcterms:W3CDTF">2023-04-28T22:25:15Z</dcterms:modified>
</cp:coreProperties>
</file>