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864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30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22363"/>
            <a:ext cx="4663440" cy="238760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4114800" cy="1655762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0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6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365125"/>
            <a:ext cx="118300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365125"/>
            <a:ext cx="348043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1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1709740"/>
            <a:ext cx="473202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4589465"/>
            <a:ext cx="4732020" cy="1500187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1825625"/>
            <a:ext cx="23317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1825625"/>
            <a:ext cx="23317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5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365127"/>
            <a:ext cx="473202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1681163"/>
            <a:ext cx="2321004" cy="823912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2505075"/>
            <a:ext cx="232100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1681163"/>
            <a:ext cx="2332435" cy="823912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2505075"/>
            <a:ext cx="233243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6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57200"/>
            <a:ext cx="1769507" cy="160020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987427"/>
            <a:ext cx="2777490" cy="4873625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057400"/>
            <a:ext cx="1769507" cy="3811588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57200"/>
            <a:ext cx="1769507" cy="160020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987427"/>
            <a:ext cx="2777490" cy="4873625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057400"/>
            <a:ext cx="1769507" cy="3811588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5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365127"/>
            <a:ext cx="47320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825625"/>
            <a:ext cx="47320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6356352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185C8-627E-44C9-94A1-C0091BC8F1A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6356352"/>
            <a:ext cx="1851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6356352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A49DE-F750-470B-9AEA-5C3727730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65F56E-5AF3-4F68-A4BF-B0F413874A91}"/>
              </a:ext>
            </a:extLst>
          </p:cNvPr>
          <p:cNvSpPr txBox="1"/>
          <p:nvPr/>
        </p:nvSpPr>
        <p:spPr>
          <a:xfrm rot="5400000">
            <a:off x="1649254" y="2500626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10 kbp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106D38-EC72-4A60-9F14-0E95F34D9620}"/>
              </a:ext>
            </a:extLst>
          </p:cNvPr>
          <p:cNvSpPr txBox="1"/>
          <p:nvPr/>
        </p:nvSpPr>
        <p:spPr>
          <a:xfrm rot="5400000">
            <a:off x="1665982" y="2624107"/>
            <a:ext cx="323165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8 kbp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CF138B-7411-4F66-8441-BE638D8EA45F}"/>
              </a:ext>
            </a:extLst>
          </p:cNvPr>
          <p:cNvSpPr txBox="1"/>
          <p:nvPr/>
        </p:nvSpPr>
        <p:spPr>
          <a:xfrm rot="5400000">
            <a:off x="1653771" y="2799759"/>
            <a:ext cx="323165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6 kbp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18D8F2-864E-4D13-9147-584031F134EE}"/>
              </a:ext>
            </a:extLst>
          </p:cNvPr>
          <p:cNvSpPr txBox="1"/>
          <p:nvPr/>
        </p:nvSpPr>
        <p:spPr>
          <a:xfrm rot="5400000">
            <a:off x="1661465" y="2937296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5 kbp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8B13EA-824A-4A4E-9F2A-97382CA3DBDC}"/>
              </a:ext>
            </a:extLst>
          </p:cNvPr>
          <p:cNvSpPr txBox="1"/>
          <p:nvPr/>
        </p:nvSpPr>
        <p:spPr>
          <a:xfrm rot="5400000">
            <a:off x="1649254" y="3099842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4 kbp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1F97C8-CF75-468C-B43C-8B6E7CE34104}"/>
              </a:ext>
            </a:extLst>
          </p:cNvPr>
          <p:cNvSpPr txBox="1"/>
          <p:nvPr/>
        </p:nvSpPr>
        <p:spPr>
          <a:xfrm rot="5400000">
            <a:off x="1649254" y="3335200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3 kbp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206833-EAAD-4FF5-B8B6-E4EE4AE39F03}"/>
              </a:ext>
            </a:extLst>
          </p:cNvPr>
          <p:cNvSpPr txBox="1"/>
          <p:nvPr/>
        </p:nvSpPr>
        <p:spPr>
          <a:xfrm rot="5400000">
            <a:off x="1661464" y="3719816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2 kbp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04621A-170A-4C72-BF90-A3953FE338A0}"/>
              </a:ext>
            </a:extLst>
          </p:cNvPr>
          <p:cNvSpPr txBox="1"/>
          <p:nvPr/>
        </p:nvSpPr>
        <p:spPr>
          <a:xfrm rot="5400000">
            <a:off x="1606584" y="4053129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1.5 kbp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AFC7A2-03DA-48C3-9A53-0B3BFABBE2BC}"/>
              </a:ext>
            </a:extLst>
          </p:cNvPr>
          <p:cNvSpPr txBox="1"/>
          <p:nvPr/>
        </p:nvSpPr>
        <p:spPr>
          <a:xfrm rot="5400000">
            <a:off x="1621561" y="4481547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1 kbp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7CA50-FB05-4BDB-93D0-B9ECF0E3C129}"/>
              </a:ext>
            </a:extLst>
          </p:cNvPr>
          <p:cNvSpPr txBox="1"/>
          <p:nvPr/>
        </p:nvSpPr>
        <p:spPr>
          <a:xfrm rot="5400000">
            <a:off x="1621560" y="5067801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0.5 kbp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028C5-90C8-4973-9C5A-DC1FDACDBCF1}"/>
              </a:ext>
            </a:extLst>
          </p:cNvPr>
          <p:cNvSpPr txBox="1"/>
          <p:nvPr/>
        </p:nvSpPr>
        <p:spPr>
          <a:xfrm>
            <a:off x="1745495" y="236801"/>
            <a:ext cx="369332" cy="11455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 kb ladder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C5982A-A70D-4C9A-94F9-C018F713DD5B}"/>
              </a:ext>
            </a:extLst>
          </p:cNvPr>
          <p:cNvSpPr txBox="1"/>
          <p:nvPr/>
        </p:nvSpPr>
        <p:spPr>
          <a:xfrm>
            <a:off x="2179389" y="366675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Uncut DNA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E130F6-E3F9-4E0F-AB84-79973AE9F2B8}"/>
              </a:ext>
            </a:extLst>
          </p:cNvPr>
          <p:cNvSpPr txBox="1"/>
          <p:nvPr/>
        </p:nvSpPr>
        <p:spPr>
          <a:xfrm>
            <a:off x="2557846" y="334105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HaeIII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76312C-6322-4629-8261-E506DA53CF12}"/>
              </a:ext>
            </a:extLst>
          </p:cNvPr>
          <p:cNvSpPr txBox="1"/>
          <p:nvPr/>
        </p:nvSpPr>
        <p:spPr>
          <a:xfrm>
            <a:off x="2908949" y="353412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KpnI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66BCEC-7B08-40A8-9586-6FDDC9B8C498}"/>
              </a:ext>
            </a:extLst>
          </p:cNvPr>
          <p:cNvSpPr txBox="1"/>
          <p:nvPr/>
        </p:nvSpPr>
        <p:spPr>
          <a:xfrm>
            <a:off x="3286324" y="366675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PmlI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E83AF6-FD73-4EA5-8C57-9A5342122F3F}"/>
              </a:ext>
            </a:extLst>
          </p:cNvPr>
          <p:cNvSpPr txBox="1"/>
          <p:nvPr/>
        </p:nvSpPr>
        <p:spPr>
          <a:xfrm>
            <a:off x="3685965" y="357495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SacI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D88DE8-F6D9-4A68-AAF3-73B834641432}"/>
              </a:ext>
            </a:extLst>
          </p:cNvPr>
          <p:cNvSpPr txBox="1"/>
          <p:nvPr/>
        </p:nvSpPr>
        <p:spPr>
          <a:xfrm>
            <a:off x="4054204" y="339328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SfiI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281C1F-FD57-4A38-8A64-D6050A4759D1}"/>
              </a:ext>
            </a:extLst>
          </p:cNvPr>
          <p:cNvSpPr txBox="1"/>
          <p:nvPr/>
        </p:nvSpPr>
        <p:spPr>
          <a:xfrm>
            <a:off x="4458258" y="353412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StyI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8EC203-C63F-4840-BDF4-C7087A1D55BA}"/>
              </a:ext>
            </a:extLst>
          </p:cNvPr>
          <p:cNvSpPr txBox="1"/>
          <p:nvPr/>
        </p:nvSpPr>
        <p:spPr>
          <a:xfrm>
            <a:off x="3428567" y="382063"/>
            <a:ext cx="49763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Raijin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Streptomyces baarnensis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59B98E-66EF-46E1-97B0-7C6D835DFA56}"/>
              </a:ext>
            </a:extLst>
          </p:cNvPr>
          <p:cNvSpPr txBox="1"/>
          <p:nvPr/>
        </p:nvSpPr>
        <p:spPr>
          <a:xfrm>
            <a:off x="4826497" y="398725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MseI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8FAD70-4A61-410A-A4C6-77D0ECF5A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50" y="1388382"/>
            <a:ext cx="3548463" cy="543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4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35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Jindanuch Maneekul</dc:creator>
  <cp:lastModifiedBy>Patel, Vraj</cp:lastModifiedBy>
  <cp:revision>20</cp:revision>
  <dcterms:created xsi:type="dcterms:W3CDTF">2020-06-03T18:38:12Z</dcterms:created>
  <dcterms:modified xsi:type="dcterms:W3CDTF">2023-11-15T17:31:16Z</dcterms:modified>
</cp:coreProperties>
</file>