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82" d="100"/>
          <a:sy n="82" d="100"/>
        </p:scale>
        <p:origin x="954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8531-FCEA-4635-9021-94EB67834EF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5E7E-C042-41A5-BD13-CB982A2E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5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8531-FCEA-4635-9021-94EB67834EF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5E7E-C042-41A5-BD13-CB982A2E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2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8531-FCEA-4635-9021-94EB67834EF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5E7E-C042-41A5-BD13-CB982A2E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2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8531-FCEA-4635-9021-94EB67834EF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5E7E-C042-41A5-BD13-CB982A2E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9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8531-FCEA-4635-9021-94EB67834EF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5E7E-C042-41A5-BD13-CB982A2E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8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8531-FCEA-4635-9021-94EB67834EF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5E7E-C042-41A5-BD13-CB982A2E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8531-FCEA-4635-9021-94EB67834EF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5E7E-C042-41A5-BD13-CB982A2E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1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8531-FCEA-4635-9021-94EB67834EF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5E7E-C042-41A5-BD13-CB982A2E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6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8531-FCEA-4635-9021-94EB67834EF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5E7E-C042-41A5-BD13-CB982A2E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9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8531-FCEA-4635-9021-94EB67834EF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5E7E-C042-41A5-BD13-CB982A2E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4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8531-FCEA-4635-9021-94EB67834EF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5E7E-C042-41A5-BD13-CB982A2E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5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B8531-FCEA-4635-9021-94EB67834EF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95E7E-C042-41A5-BD13-CB982A2E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7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98" t="16894" r="9591" b="4736"/>
          <a:stretch/>
        </p:blipFill>
        <p:spPr>
          <a:xfrm rot="16200000">
            <a:off x="-273467" y="982765"/>
            <a:ext cx="5443671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368" y="546929"/>
            <a:ext cx="82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Gel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0966" y="3094762"/>
            <a:ext cx="82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ASCB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3816" y="3106030"/>
            <a:ext cx="82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JEMP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1954" y="5659317"/>
            <a:ext cx="82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LRAP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19204" y="5677813"/>
            <a:ext cx="82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BLAP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0559" y="2632693"/>
            <a:ext cx="338554" cy="45140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Ladder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6441" y="2683969"/>
            <a:ext cx="338554" cy="40652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Uncut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9303" y="2655411"/>
            <a:ext cx="338554" cy="4385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BamHI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2312" y="2713060"/>
            <a:ext cx="338554" cy="28309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ClaI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42412" y="2660615"/>
            <a:ext cx="338554" cy="37766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EcoRI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76431" y="2668381"/>
            <a:ext cx="338554" cy="39369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HaeIII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24256" y="2610433"/>
            <a:ext cx="338554" cy="43217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HindIII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32384" y="2779829"/>
            <a:ext cx="338554" cy="27347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SalI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5655" y="2777011"/>
            <a:ext cx="338554" cy="45140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Ladder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1537" y="2828287"/>
            <a:ext cx="338554" cy="40652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Uncut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44399" y="2799729"/>
            <a:ext cx="338554" cy="4385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BamHI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67408" y="2857378"/>
            <a:ext cx="338554" cy="28309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ClaI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07508" y="2804933"/>
            <a:ext cx="338554" cy="37766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EcoRI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41527" y="2812699"/>
            <a:ext cx="338554" cy="39369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HaeIII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9352" y="2754751"/>
            <a:ext cx="338554" cy="43217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HindIII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97480" y="2924147"/>
            <a:ext cx="338554" cy="27347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SalI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659" y="5338845"/>
            <a:ext cx="338554" cy="45140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Ladder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41" y="5390121"/>
            <a:ext cx="338554" cy="40652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Uncut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4403" y="5361563"/>
            <a:ext cx="338554" cy="4385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BamHI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97412" y="5419212"/>
            <a:ext cx="338554" cy="28309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ClaI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37512" y="5366767"/>
            <a:ext cx="338554" cy="37766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EcoRI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71531" y="5374533"/>
            <a:ext cx="338554" cy="39369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HaeIII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19356" y="5316585"/>
            <a:ext cx="338554" cy="43217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HindIII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27484" y="5485981"/>
            <a:ext cx="338554" cy="27347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SalI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46631" y="5375444"/>
            <a:ext cx="338554" cy="45140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Ladder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62513" y="5426720"/>
            <a:ext cx="338554" cy="40652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Uncut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65375" y="5398162"/>
            <a:ext cx="338554" cy="4385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BamHI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88384" y="5455811"/>
            <a:ext cx="338554" cy="28309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ClaI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28484" y="5403366"/>
            <a:ext cx="338554" cy="37766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EcoRI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62503" y="5411132"/>
            <a:ext cx="338554" cy="39369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HaeIII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328" y="5353184"/>
            <a:ext cx="338554" cy="43217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HindIII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18456" y="5522580"/>
            <a:ext cx="338554" cy="27347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SalI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14" t="14843" r="10248" b="8398"/>
          <a:stretch/>
        </p:blipFill>
        <p:spPr>
          <a:xfrm rot="16200000">
            <a:off x="4170344" y="1042585"/>
            <a:ext cx="5469312" cy="4478000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431090" y="490385"/>
            <a:ext cx="82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Gel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97283" y="3174998"/>
            <a:ext cx="82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CLEP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739495" y="3123739"/>
            <a:ext cx="82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DSCO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59630" y="5681261"/>
            <a:ext cx="82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SHAF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23165" y="5673583"/>
            <a:ext cx="82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KBAG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95162" y="2777011"/>
            <a:ext cx="338554" cy="45140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Ladder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11044" y="2828287"/>
            <a:ext cx="338554" cy="40652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Uncut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13906" y="2799729"/>
            <a:ext cx="338554" cy="4385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BamHI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36915" y="2857378"/>
            <a:ext cx="338554" cy="28309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ClaI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677015" y="2804933"/>
            <a:ext cx="338554" cy="37766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EcoRI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11034" y="2812699"/>
            <a:ext cx="338554" cy="39369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HaeIII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58859" y="2754751"/>
            <a:ext cx="338554" cy="43217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HindIII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66987" y="2924147"/>
            <a:ext cx="338554" cy="27347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SalI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77803" y="2731758"/>
            <a:ext cx="338554" cy="45140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Ladder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93685" y="2783034"/>
            <a:ext cx="338554" cy="40652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Uncut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396547" y="2754476"/>
            <a:ext cx="338554" cy="4385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BamHI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619556" y="2812125"/>
            <a:ext cx="338554" cy="28309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ClaI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859656" y="2759680"/>
            <a:ext cx="338554" cy="37766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EcoRI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093675" y="2767446"/>
            <a:ext cx="338554" cy="39369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HaeIII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341500" y="2709498"/>
            <a:ext cx="338554" cy="43217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HindIII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549628" y="2878894"/>
            <a:ext cx="338554" cy="27347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SalI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771622" y="5291144"/>
            <a:ext cx="338554" cy="45140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Ladder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987504" y="5342420"/>
            <a:ext cx="338554" cy="40652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Uncut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190366" y="5313862"/>
            <a:ext cx="338554" cy="4385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BamHI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413375" y="5371511"/>
            <a:ext cx="338554" cy="28309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ClaI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653475" y="5319066"/>
            <a:ext cx="338554" cy="37766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EcoRI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87494" y="5326832"/>
            <a:ext cx="338554" cy="39369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HaeIII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135319" y="5268884"/>
            <a:ext cx="338554" cy="43217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HindIII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343447" y="5438280"/>
            <a:ext cx="338554" cy="27347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SalI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07956" y="5307617"/>
            <a:ext cx="338554" cy="45140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Ladder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323838" y="5358893"/>
            <a:ext cx="338554" cy="40652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Uncut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26700" y="5330335"/>
            <a:ext cx="338554" cy="4385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BamHI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749709" y="5387984"/>
            <a:ext cx="338554" cy="28309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ClaI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989809" y="5335539"/>
            <a:ext cx="338554" cy="37766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EcoRI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223828" y="5343305"/>
            <a:ext cx="338554" cy="39369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HaeIII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471653" y="5285357"/>
            <a:ext cx="338554" cy="43217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HindIII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679781" y="5454753"/>
            <a:ext cx="338554" cy="27347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SalI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93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76</Words>
  <Application>Microsoft Office PowerPoint</Application>
  <PresentationFormat>On-screen Show (4:3)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Gonzaga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Measor, Kevin R</dc:creator>
  <cp:lastModifiedBy>Ali Pink</cp:lastModifiedBy>
  <cp:revision>2</cp:revision>
  <dcterms:created xsi:type="dcterms:W3CDTF">2015-11-29T22:44:02Z</dcterms:created>
  <dcterms:modified xsi:type="dcterms:W3CDTF">2015-12-01T23:30:50Z</dcterms:modified>
</cp:coreProperties>
</file>