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3"/>
  </p:normalViewPr>
  <p:slideViewPr>
    <p:cSldViewPr snapToGrid="0" snapToObjects="1">
      <p:cViewPr varScale="1">
        <p:scale>
          <a:sx n="97" d="100"/>
          <a:sy n="97" d="100"/>
        </p:scale>
        <p:origin x="10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92C74-D1A1-D54E-89D2-5A2885577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F9DE3-6CA3-F44D-973C-D99EA8EAE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C7B10-2C0C-824F-904D-36174EE1C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C7E2-5673-AD4D-822D-6A730C13F4A6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E5723-2EBD-554D-93A9-D40B43E99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8EBF2-2E4F-164F-BF91-35F40D3C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BB48-6790-BE47-9C8F-404722E3A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8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BE69D-ACC6-9941-8C7B-FF5973F84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BC595-CB32-F440-8341-0C0B2075B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A1A21-31D6-CD45-B73F-DAB3199C7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C7E2-5673-AD4D-822D-6A730C13F4A6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0E3B6-4B3B-6F46-9E89-3CB91252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D02E3-CADA-E54B-BBF0-8E620BAB1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BB48-6790-BE47-9C8F-404722E3A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D44085-B6D8-2646-A114-626FB69B8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71059-5450-6849-8CB5-553C87F3A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CF072-39BE-B64A-B362-9117CEF9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C7E2-5673-AD4D-822D-6A730C13F4A6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3F382-48DC-2A4C-A14E-A0EC1FE7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355C5-BEF8-9243-B9B7-9BBAF164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BB48-6790-BE47-9C8F-404722E3A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7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DA98-D5D3-A54C-8AE5-77A21C22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85807-7CCF-A742-83AF-72688B0D6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F4C31-BB77-A44A-9DF3-6347471B6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C7E2-5673-AD4D-822D-6A730C13F4A6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0BBF8-77B2-7346-B519-3FF76DF11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0DD0D-BEB8-374E-827D-E91AF6D8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BB48-6790-BE47-9C8F-404722E3A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7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8C4FC-F69A-7349-814A-0FBDDDCC5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D47F5-35FC-B242-83A2-6425FE411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8D3F0-4FBF-4B42-823C-BDEFACC8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C7E2-5673-AD4D-822D-6A730C13F4A6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5BDA6-892E-B245-B01C-DF8C7426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FAFF7-32D2-464D-BA65-E11BD1A4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BB48-6790-BE47-9C8F-404722E3A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1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75187-42F0-A544-9CAE-49CA71B6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79778-28BA-AC49-B1AC-5B77E324E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475F5-88F6-C54A-A24F-300B699CC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75987-DDF4-F74F-BEDF-C43CEAA35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C7E2-5673-AD4D-822D-6A730C13F4A6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AECC1-BC6D-4945-A4CE-24617F3D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1C7AA-0881-6A4D-909E-5554B4A6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BB48-6790-BE47-9C8F-404722E3A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4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06828-F8AB-7E4B-89A8-9B91D399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9C540-6635-834F-AA87-D1E22D781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BB7B0-B49A-944A-A9EC-11B8CA69A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152EA-0E00-5A4A-B0E1-CCE0881F13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CC71CE-5FB3-2240-A517-4C6A9CA80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0F243-0622-DC4E-9650-A61C57ECD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C7E2-5673-AD4D-822D-6A730C13F4A6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DC8399-97C3-E84A-8544-82E1D2968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AB4E9-87B2-7749-B7B2-EFAD7ADD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BB48-6790-BE47-9C8F-404722E3A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1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C689D-5B2A-2544-A549-03FF23F2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E79537-68EC-644B-835C-16C369F9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C7E2-5673-AD4D-822D-6A730C13F4A6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59EDD-4F08-6341-B0CE-C005A566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6424A2-BCF2-8E45-8E58-08912AFD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BB48-6790-BE47-9C8F-404722E3A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9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C756AE-4359-0842-B602-C8B1B2AC8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C7E2-5673-AD4D-822D-6A730C13F4A6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9A609-4351-E048-97AA-3D017C6B8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D99A9-93CD-654B-804A-C85C0F20F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BB48-6790-BE47-9C8F-404722E3A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88AE9-DB93-8F46-9895-3D30469E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FCC8-8073-FD4E-9A80-1152B080C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67ADB-EA75-F544-BAD9-DA2A66506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A81FA-4118-7F43-95B5-69A03B0D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C7E2-5673-AD4D-822D-6A730C13F4A6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3F1E8-7C77-C74C-907A-95D78F9D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54A90-CC2A-B04D-B1B6-8DC3D488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BB48-6790-BE47-9C8F-404722E3A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2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9343-B732-C244-A8D7-72670DA3D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45D303-0433-E448-80ED-DA944DBBC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2C131-EC2E-8A4D-9515-AB3AB82D0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143C1-1D5A-E64F-9E03-9D6EF7E4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C7E2-5673-AD4D-822D-6A730C13F4A6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4BFDA-CD71-E74C-BE64-04AAADF6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DCE2F-A44D-214D-9529-67DDD1EB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BB48-6790-BE47-9C8F-404722E3A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4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B6B9A7-CECB-7A46-9C23-3757FA56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2D24D-87D6-ED49-8B7F-130AA518A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73415-19D4-964D-98BC-CB88D9EE5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C7E2-5673-AD4D-822D-6A730C13F4A6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7A7DD-0BA0-064F-82C2-926E6FBE4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9C955-9DA3-F149-A97A-5F8FD6852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BBB48-6790-BE47-9C8F-404722E3A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8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6C9AE1-9BAF-CF4A-887D-E8C7121C75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948"/>
          <a:stretch/>
        </p:blipFill>
        <p:spPr>
          <a:xfrm>
            <a:off x="3294534" y="2846"/>
            <a:ext cx="5279622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CEFC1B-948A-E54E-81D9-F6407F4DDA22}"/>
              </a:ext>
            </a:extLst>
          </p:cNvPr>
          <p:cNvSpPr txBox="1"/>
          <p:nvPr/>
        </p:nvSpPr>
        <p:spPr>
          <a:xfrm>
            <a:off x="4431906" y="824790"/>
            <a:ext cx="2101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1   2   3  4   5   6   7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A0DBBC-0C30-F647-9476-BAE1DFAC4A9E}"/>
              </a:ext>
            </a:extLst>
          </p:cNvPr>
          <p:cNvSpPr txBox="1"/>
          <p:nvPr/>
        </p:nvSpPr>
        <p:spPr>
          <a:xfrm>
            <a:off x="185530" y="1662131"/>
            <a:ext cx="30692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– Control</a:t>
            </a:r>
          </a:p>
          <a:p>
            <a:r>
              <a:rPr lang="en-US" sz="3200" dirty="0"/>
              <a:t>2 – </a:t>
            </a:r>
            <a:r>
              <a:rPr lang="en-US" sz="3200" dirty="0" err="1"/>
              <a:t>BamHI</a:t>
            </a:r>
            <a:endParaRPr lang="en-US" sz="3200" dirty="0"/>
          </a:p>
          <a:p>
            <a:r>
              <a:rPr lang="en-US" sz="3200" dirty="0"/>
              <a:t>3 – </a:t>
            </a:r>
            <a:r>
              <a:rPr lang="en-US" sz="3200" dirty="0" err="1"/>
              <a:t>Clal</a:t>
            </a:r>
            <a:endParaRPr lang="en-US" sz="3200" dirty="0"/>
          </a:p>
          <a:p>
            <a:r>
              <a:rPr lang="en-US" sz="3200" dirty="0"/>
              <a:t>4 – </a:t>
            </a:r>
            <a:r>
              <a:rPr lang="en-US" sz="3200" dirty="0" err="1"/>
              <a:t>EcoRI</a:t>
            </a:r>
            <a:endParaRPr lang="en-US" sz="3200" dirty="0"/>
          </a:p>
          <a:p>
            <a:r>
              <a:rPr lang="en-US" sz="3200" dirty="0"/>
              <a:t>5 – </a:t>
            </a:r>
            <a:r>
              <a:rPr lang="en-US" sz="3200" dirty="0" err="1"/>
              <a:t>HaeIII</a:t>
            </a:r>
            <a:endParaRPr lang="en-US" sz="3200" dirty="0"/>
          </a:p>
          <a:p>
            <a:r>
              <a:rPr lang="en-US" sz="3200" dirty="0"/>
              <a:t>6 – </a:t>
            </a:r>
            <a:r>
              <a:rPr lang="en-US" sz="3200" dirty="0" err="1"/>
              <a:t>HindIII</a:t>
            </a:r>
            <a:endParaRPr lang="en-US" sz="3200" dirty="0"/>
          </a:p>
          <a:p>
            <a:r>
              <a:rPr lang="en-US" sz="3200" dirty="0"/>
              <a:t>7 – I </a:t>
            </a:r>
            <a:r>
              <a:rPr lang="en-US" sz="3200" dirty="0" err="1"/>
              <a:t>Kb</a:t>
            </a:r>
            <a:r>
              <a:rPr lang="en-US" sz="3200" dirty="0"/>
              <a:t> Ladder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0E3737-8A58-4849-9C8B-14CED0688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321" y="1913923"/>
            <a:ext cx="1561272" cy="379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67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</Words>
  <Application>Microsoft Macintosh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mariah burnett</dc:creator>
  <cp:lastModifiedBy>mariah burnett</cp:lastModifiedBy>
  <cp:revision>4</cp:revision>
  <cp:lastPrinted>2022-11-16T02:18:29Z</cp:lastPrinted>
  <dcterms:created xsi:type="dcterms:W3CDTF">2022-11-16T02:06:06Z</dcterms:created>
  <dcterms:modified xsi:type="dcterms:W3CDTF">2022-11-17T18:01:23Z</dcterms:modified>
</cp:coreProperties>
</file>