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BA8-EE35-4907-89E9-50807661F65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B15-1304-4030-AF9C-A182FE83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1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BA8-EE35-4907-89E9-50807661F65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B15-1304-4030-AF9C-A182FE83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8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BA8-EE35-4907-89E9-50807661F65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B15-1304-4030-AF9C-A182FE83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9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BA8-EE35-4907-89E9-50807661F65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B15-1304-4030-AF9C-A182FE83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2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BA8-EE35-4907-89E9-50807661F65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B15-1304-4030-AF9C-A182FE83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8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BA8-EE35-4907-89E9-50807661F65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B15-1304-4030-AF9C-A182FE83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3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BA8-EE35-4907-89E9-50807661F65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B15-1304-4030-AF9C-A182FE83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3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BA8-EE35-4907-89E9-50807661F65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B15-1304-4030-AF9C-A182FE83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7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BA8-EE35-4907-89E9-50807661F65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B15-1304-4030-AF9C-A182FE83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9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BA8-EE35-4907-89E9-50807661F65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B15-1304-4030-AF9C-A182FE83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9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BA8-EE35-4907-89E9-50807661F65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B15-1304-4030-AF9C-A182FE83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3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51BA8-EE35-4907-89E9-50807661F65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6B15-1304-4030-AF9C-A182FE83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6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Pictures\2011-11-15\0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54" t="6143" r="31595" b="-1819"/>
          <a:stretch/>
        </p:blipFill>
        <p:spPr bwMode="auto">
          <a:xfrm>
            <a:off x="2438400" y="777922"/>
            <a:ext cx="3719943" cy="618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2568834" y="51789"/>
            <a:ext cx="1175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Kb</a:t>
            </a:r>
            <a:r>
              <a:rPr lang="en-US" sz="1200" dirty="0" smtClean="0"/>
              <a:t> </a:t>
            </a:r>
            <a:r>
              <a:rPr lang="en-US" sz="1200" b="1" dirty="0" smtClean="0"/>
              <a:t>Ladder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3072307" y="115090"/>
            <a:ext cx="9303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Undigested</a:t>
            </a:r>
            <a:r>
              <a:rPr lang="en-US" dirty="0" smtClean="0"/>
              <a:t> </a:t>
            </a:r>
            <a:r>
              <a:rPr lang="en-US" sz="1100" b="1" dirty="0" smtClean="0"/>
              <a:t>DNA</a:t>
            </a:r>
            <a:endParaRPr lang="en-US" sz="1100" b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3099315" y="-20684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Bam</a:t>
            </a:r>
            <a:r>
              <a:rPr lang="en-US" dirty="0" err="1" smtClean="0"/>
              <a:t>HI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3544847" y="-1084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Cla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3876079" y="-181397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Eco</a:t>
            </a:r>
            <a:r>
              <a:rPr lang="en-US" dirty="0" err="1" smtClean="0"/>
              <a:t>RI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4311489" y="-136478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Hae</a:t>
            </a:r>
            <a:r>
              <a:rPr lang="en-US" dirty="0" err="1" smtClean="0"/>
              <a:t>III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4912160" y="10904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Hin</a:t>
            </a:r>
            <a:r>
              <a:rPr lang="en-US" dirty="0" err="1" smtClean="0"/>
              <a:t>dIII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4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</cp:revision>
  <dcterms:created xsi:type="dcterms:W3CDTF">2011-11-16T05:36:12Z</dcterms:created>
  <dcterms:modified xsi:type="dcterms:W3CDTF">2011-11-16T05:49:34Z</dcterms:modified>
</cp:coreProperties>
</file>