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20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2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9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9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0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0A5A-B377-794F-B815-B7F01269905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81C2-6A1C-1E41-8DD0-10DB66306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6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1-15 at 11.32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78617"/>
            <a:ext cx="6969760" cy="60887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4080" y="1458981"/>
            <a:ext cx="1278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23,130 BP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304706" y="1840402"/>
            <a:ext cx="997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9,416 BP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304706" y="2768711"/>
            <a:ext cx="1143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4,361 BP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304706" y="2290148"/>
            <a:ext cx="9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6,557 BP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304706" y="3684190"/>
            <a:ext cx="997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2,322 BP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304706" y="3991967"/>
            <a:ext cx="986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2,027 BP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85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t</cp:lastModifiedBy>
  <cp:revision>1</cp:revision>
  <dcterms:created xsi:type="dcterms:W3CDTF">2017-11-15T17:38:57Z</dcterms:created>
  <dcterms:modified xsi:type="dcterms:W3CDTF">2017-11-15T17:47:12Z</dcterms:modified>
</cp:coreProperties>
</file>