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95" autoAdjust="0"/>
  </p:normalViewPr>
  <p:slideViewPr>
    <p:cSldViewPr snapToGrid="0" snapToObjects="1">
      <p:cViewPr>
        <p:scale>
          <a:sx n="125" d="100"/>
          <a:sy n="125" d="100"/>
        </p:scale>
        <p:origin x="-32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3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0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1438-A6C5-D44C-8A18-3673228493F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8C46-A7FA-8243-9F29-1DB3E53E1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-2.tif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33037" r="34859" b="20660"/>
          <a:stretch/>
        </p:blipFill>
        <p:spPr>
          <a:xfrm rot="5400000">
            <a:off x="198586" y="969717"/>
            <a:ext cx="5905583" cy="5667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256" y="124516"/>
            <a:ext cx="91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12-2-19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256" y="525696"/>
            <a:ext cx="50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1          2            3           4             5          6           7         8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6160" y="1598692"/>
            <a:ext cx="28264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Marker -2 </a:t>
            </a:r>
            <a:r>
              <a:rPr lang="en-US" sz="1600" dirty="0" err="1" smtClean="0"/>
              <a:t>ul</a:t>
            </a:r>
            <a:r>
              <a:rPr lang="en-US" sz="1600" dirty="0" smtClean="0"/>
              <a:t> Lambda </a:t>
            </a:r>
            <a:r>
              <a:rPr lang="en-US" sz="1600" dirty="0" err="1" smtClean="0"/>
              <a:t>HindIII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Lanlie</a:t>
            </a:r>
            <a:r>
              <a:rPr lang="en-US" sz="1600" dirty="0" smtClean="0"/>
              <a:t> – </a:t>
            </a:r>
            <a:r>
              <a:rPr lang="en-US" sz="1600" dirty="0" err="1" smtClean="0"/>
              <a:t>ClaI</a:t>
            </a:r>
            <a:r>
              <a:rPr lang="en-US" sz="1600" dirty="0" smtClean="0"/>
              <a:t> digest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Abby – </a:t>
            </a:r>
            <a:r>
              <a:rPr lang="en-US" sz="1600" dirty="0" err="1" smtClean="0"/>
              <a:t>ClaI</a:t>
            </a:r>
            <a:r>
              <a:rPr lang="en-US" sz="1600" dirty="0" smtClean="0"/>
              <a:t> digest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X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Christina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MacKenzie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Maura</a:t>
            </a:r>
          </a:p>
          <a:p>
            <a:pPr marL="342900" indent="-342900">
              <a:buAutoNum type="arabicPeriod"/>
            </a:pPr>
            <a:r>
              <a:rPr lang="en-US" sz="1600" smtClean="0"/>
              <a:t>Connor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5168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</dc:creator>
  <cp:lastModifiedBy>Jill</cp:lastModifiedBy>
  <cp:revision>2</cp:revision>
  <dcterms:created xsi:type="dcterms:W3CDTF">2019-12-03T21:08:43Z</dcterms:created>
  <dcterms:modified xsi:type="dcterms:W3CDTF">2019-12-03T21:23:59Z</dcterms:modified>
</cp:coreProperties>
</file>