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864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5584A9-0279-AB4E-B92C-D3F1F35CB4DE}" v="4" dt="2021-11-01T22:12:26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694"/>
  </p:normalViewPr>
  <p:slideViewPr>
    <p:cSldViewPr snapToGrid="0">
      <p:cViewPr varScale="1">
        <p:scale>
          <a:sx n="103" d="100"/>
          <a:sy n="103" d="100"/>
        </p:scale>
        <p:origin x="31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22363"/>
            <a:ext cx="4663440" cy="238760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4114800" cy="1655762"/>
          </a:xfrm>
        </p:spPr>
        <p:txBody>
          <a:bodyPr/>
          <a:lstStyle>
            <a:lvl1pPr marL="0" indent="0" algn="ctr">
              <a:buNone/>
              <a:defRPr sz="1440"/>
            </a:lvl1pPr>
            <a:lvl2pPr marL="274320" indent="0" algn="ctr">
              <a:buNone/>
              <a:defRPr sz="1200"/>
            </a:lvl2pPr>
            <a:lvl3pPr marL="548640" indent="0" algn="ctr">
              <a:buNone/>
              <a:defRPr sz="1080"/>
            </a:lvl3pPr>
            <a:lvl4pPr marL="822960" indent="0" algn="ctr">
              <a:buNone/>
              <a:defRPr sz="960"/>
            </a:lvl4pPr>
            <a:lvl5pPr marL="1097280" indent="0" algn="ctr">
              <a:buNone/>
              <a:defRPr sz="960"/>
            </a:lvl5pPr>
            <a:lvl6pPr marL="1371600" indent="0" algn="ctr">
              <a:buNone/>
              <a:defRPr sz="960"/>
            </a:lvl6pPr>
            <a:lvl7pPr marL="1645920" indent="0" algn="ctr">
              <a:buNone/>
              <a:defRPr sz="960"/>
            </a:lvl7pPr>
            <a:lvl8pPr marL="1920240" indent="0" algn="ctr">
              <a:buNone/>
              <a:defRPr sz="960"/>
            </a:lvl8pPr>
            <a:lvl9pPr marL="2194560" indent="0" algn="ctr">
              <a:buNone/>
              <a:defRPr sz="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0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6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365125"/>
            <a:ext cx="118300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365125"/>
            <a:ext cx="348043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1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0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1709740"/>
            <a:ext cx="473202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4589465"/>
            <a:ext cx="4732020" cy="1500187"/>
          </a:xfrm>
        </p:spPr>
        <p:txBody>
          <a:bodyPr/>
          <a:lstStyle>
            <a:lvl1pPr marL="0" indent="0">
              <a:buNone/>
              <a:defRPr sz="1440">
                <a:solidFill>
                  <a:schemeClr val="tx1"/>
                </a:solidFill>
              </a:defRPr>
            </a:lvl1pPr>
            <a:lvl2pPr marL="274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4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1825625"/>
            <a:ext cx="23317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1825625"/>
            <a:ext cx="23317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5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365127"/>
            <a:ext cx="473202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1681163"/>
            <a:ext cx="2321004" cy="823912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2505075"/>
            <a:ext cx="232100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1681163"/>
            <a:ext cx="2332435" cy="823912"/>
          </a:xfrm>
        </p:spPr>
        <p:txBody>
          <a:bodyPr anchor="b"/>
          <a:lstStyle>
            <a:lvl1pPr marL="0" indent="0">
              <a:buNone/>
              <a:defRPr sz="1440" b="1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2505075"/>
            <a:ext cx="233243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6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57200"/>
            <a:ext cx="1769507" cy="160020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987427"/>
            <a:ext cx="2777490" cy="4873625"/>
          </a:xfrm>
        </p:spPr>
        <p:txBody>
          <a:bodyPr/>
          <a:lstStyle>
            <a:lvl1pPr>
              <a:defRPr sz="1920"/>
            </a:lvl1pPr>
            <a:lvl2pPr>
              <a:defRPr sz="1680"/>
            </a:lvl2pPr>
            <a:lvl3pPr>
              <a:defRPr sz="144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057400"/>
            <a:ext cx="1769507" cy="3811588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457200"/>
            <a:ext cx="1769507" cy="1600200"/>
          </a:xfrm>
        </p:spPr>
        <p:txBody>
          <a:bodyPr anchor="b"/>
          <a:lstStyle>
            <a:lvl1pPr>
              <a:defRPr sz="1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987427"/>
            <a:ext cx="2777490" cy="4873625"/>
          </a:xfrm>
        </p:spPr>
        <p:txBody>
          <a:bodyPr anchor="t"/>
          <a:lstStyle>
            <a:lvl1pPr marL="0" indent="0">
              <a:buNone/>
              <a:defRPr sz="1920"/>
            </a:lvl1pPr>
            <a:lvl2pPr marL="274320" indent="0">
              <a:buNone/>
              <a:defRPr sz="1680"/>
            </a:lvl2pPr>
            <a:lvl3pPr marL="548640" indent="0">
              <a:buNone/>
              <a:defRPr sz="1440"/>
            </a:lvl3pPr>
            <a:lvl4pPr marL="822960" indent="0">
              <a:buNone/>
              <a:defRPr sz="1200"/>
            </a:lvl4pPr>
            <a:lvl5pPr marL="1097280" indent="0">
              <a:buNone/>
              <a:defRPr sz="1200"/>
            </a:lvl5pPr>
            <a:lvl6pPr marL="1371600" indent="0">
              <a:buNone/>
              <a:defRPr sz="1200"/>
            </a:lvl6pPr>
            <a:lvl7pPr marL="1645920" indent="0">
              <a:buNone/>
              <a:defRPr sz="1200"/>
            </a:lvl7pPr>
            <a:lvl8pPr marL="1920240" indent="0">
              <a:buNone/>
              <a:defRPr sz="1200"/>
            </a:lvl8pPr>
            <a:lvl9pPr marL="219456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2057400"/>
            <a:ext cx="1769507" cy="3811588"/>
          </a:xfrm>
        </p:spPr>
        <p:txBody>
          <a:bodyPr/>
          <a:lstStyle>
            <a:lvl1pPr marL="0" indent="0">
              <a:buNone/>
              <a:defRPr sz="960"/>
            </a:lvl1pPr>
            <a:lvl2pPr marL="274320" indent="0">
              <a:buNone/>
              <a:defRPr sz="840"/>
            </a:lvl2pPr>
            <a:lvl3pPr marL="548640" indent="0">
              <a:buNone/>
              <a:defRPr sz="720"/>
            </a:lvl3pPr>
            <a:lvl4pPr marL="822960" indent="0">
              <a:buNone/>
              <a:defRPr sz="600"/>
            </a:lvl4pPr>
            <a:lvl5pPr marL="1097280" indent="0">
              <a:buNone/>
              <a:defRPr sz="600"/>
            </a:lvl5pPr>
            <a:lvl6pPr marL="1371600" indent="0">
              <a:buNone/>
              <a:defRPr sz="600"/>
            </a:lvl6pPr>
            <a:lvl7pPr marL="1645920" indent="0">
              <a:buNone/>
              <a:defRPr sz="600"/>
            </a:lvl7pPr>
            <a:lvl8pPr marL="1920240" indent="0">
              <a:buNone/>
              <a:defRPr sz="600"/>
            </a:lvl8pPr>
            <a:lvl9pPr marL="219456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5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365127"/>
            <a:ext cx="47320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1825625"/>
            <a:ext cx="47320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6356352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185C8-627E-44C9-94A1-C0091BC8F1A0}" type="datetimeFigureOut">
              <a:rPr lang="en-US" smtClean="0"/>
              <a:t>11/1/21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6356352"/>
            <a:ext cx="1851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6356352"/>
            <a:ext cx="123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F81B-C0E6-46F6-9405-AED14856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3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2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54864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87D4-D162-48D7-8C99-B182E17FC5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A49DE-F750-470B-9AEA-5C3727730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65F56E-5AF3-4F68-A4BF-B0F413874A91}"/>
              </a:ext>
            </a:extLst>
          </p:cNvPr>
          <p:cNvSpPr txBox="1"/>
          <p:nvPr/>
        </p:nvSpPr>
        <p:spPr>
          <a:xfrm rot="5400000">
            <a:off x="1064218" y="2267882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/>
              <a:t>10 </a:t>
            </a:r>
            <a:r>
              <a:rPr lang="en-US" sz="800" dirty="0" err="1"/>
              <a:t>kbp</a:t>
            </a:r>
            <a:endParaRPr lang="en-US" sz="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106D38-EC72-4A60-9F14-0E95F34D9620}"/>
              </a:ext>
            </a:extLst>
          </p:cNvPr>
          <p:cNvSpPr txBox="1"/>
          <p:nvPr/>
        </p:nvSpPr>
        <p:spPr>
          <a:xfrm rot="5400000">
            <a:off x="1106317" y="2410751"/>
            <a:ext cx="323165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/>
              <a:t>8 </a:t>
            </a:r>
            <a:r>
              <a:rPr lang="en-US" sz="800" dirty="0" err="1"/>
              <a:t>kbp</a:t>
            </a:r>
            <a:endParaRPr lang="en-US" sz="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CF138B-7411-4F66-8441-BE638D8EA45F}"/>
              </a:ext>
            </a:extLst>
          </p:cNvPr>
          <p:cNvSpPr txBox="1"/>
          <p:nvPr/>
        </p:nvSpPr>
        <p:spPr>
          <a:xfrm rot="5400000">
            <a:off x="1085078" y="2566819"/>
            <a:ext cx="323165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/>
              <a:t>6 </a:t>
            </a:r>
            <a:r>
              <a:rPr lang="en-US" sz="800" dirty="0" err="1"/>
              <a:t>kbp</a:t>
            </a:r>
            <a:endParaRPr lang="en-US" sz="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18D8F2-864E-4D13-9147-584031F134EE}"/>
              </a:ext>
            </a:extLst>
          </p:cNvPr>
          <p:cNvSpPr txBox="1"/>
          <p:nvPr/>
        </p:nvSpPr>
        <p:spPr>
          <a:xfrm rot="5400000">
            <a:off x="1092640" y="2728294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/>
              <a:t>5 </a:t>
            </a:r>
            <a:r>
              <a:rPr lang="en-US" sz="800" dirty="0" err="1"/>
              <a:t>kbp</a:t>
            </a:r>
            <a:endParaRPr lang="en-US" sz="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8B13EA-824A-4A4E-9F2A-97382CA3DBDC}"/>
              </a:ext>
            </a:extLst>
          </p:cNvPr>
          <p:cNvSpPr txBox="1"/>
          <p:nvPr/>
        </p:nvSpPr>
        <p:spPr>
          <a:xfrm rot="5400000">
            <a:off x="1095641" y="2921516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/>
              <a:t>4 </a:t>
            </a:r>
            <a:r>
              <a:rPr lang="en-US" sz="800" dirty="0" err="1"/>
              <a:t>kbp</a:t>
            </a:r>
            <a:endParaRPr lang="en-US" sz="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1F97C8-CF75-468C-B43C-8B6E7CE34104}"/>
              </a:ext>
            </a:extLst>
          </p:cNvPr>
          <p:cNvSpPr txBox="1"/>
          <p:nvPr/>
        </p:nvSpPr>
        <p:spPr>
          <a:xfrm rot="5400000">
            <a:off x="1102164" y="3245342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/>
              <a:t>3 </a:t>
            </a:r>
            <a:r>
              <a:rPr lang="en-US" sz="800" dirty="0" err="1"/>
              <a:t>kbp</a:t>
            </a:r>
            <a:endParaRPr lang="en-US" sz="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206833-EAAD-4FF5-B8B6-E4EE4AE39F03}"/>
              </a:ext>
            </a:extLst>
          </p:cNvPr>
          <p:cNvSpPr txBox="1"/>
          <p:nvPr/>
        </p:nvSpPr>
        <p:spPr>
          <a:xfrm rot="5400000">
            <a:off x="1077232" y="3741283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/>
              <a:t>2 </a:t>
            </a:r>
            <a:r>
              <a:rPr lang="en-US" sz="800" dirty="0" err="1"/>
              <a:t>kbp</a:t>
            </a:r>
            <a:endParaRPr lang="en-US" sz="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04621A-170A-4C72-BF90-A3953FE338A0}"/>
              </a:ext>
            </a:extLst>
          </p:cNvPr>
          <p:cNvSpPr txBox="1"/>
          <p:nvPr/>
        </p:nvSpPr>
        <p:spPr>
          <a:xfrm rot="5400000">
            <a:off x="1023102" y="4111373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/>
              <a:t>1.5 </a:t>
            </a:r>
            <a:r>
              <a:rPr lang="en-US" sz="800" dirty="0" err="1"/>
              <a:t>kbp</a:t>
            </a:r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AFC7A2-03DA-48C3-9A53-0B3BFABBE2BC}"/>
              </a:ext>
            </a:extLst>
          </p:cNvPr>
          <p:cNvSpPr txBox="1"/>
          <p:nvPr/>
        </p:nvSpPr>
        <p:spPr>
          <a:xfrm rot="5400000">
            <a:off x="1039743" y="5033134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/>
              <a:t>1 </a:t>
            </a:r>
            <a:r>
              <a:rPr lang="en-US" sz="800" dirty="0" err="1"/>
              <a:t>kbp</a:t>
            </a:r>
            <a:endParaRPr lang="en-US" sz="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47CA50-FB05-4BDB-93D0-B9ECF0E3C129}"/>
              </a:ext>
            </a:extLst>
          </p:cNvPr>
          <p:cNvSpPr txBox="1"/>
          <p:nvPr/>
        </p:nvSpPr>
        <p:spPr>
          <a:xfrm rot="5400000">
            <a:off x="994527" y="5460333"/>
            <a:ext cx="307777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800" dirty="0"/>
              <a:t>0.5 </a:t>
            </a:r>
            <a:r>
              <a:rPr lang="en-US" sz="800" dirty="0" err="1"/>
              <a:t>kbp</a:t>
            </a:r>
            <a:endParaRPr lang="en-US" sz="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0028C5-90C8-4973-9C5A-DC1FDACDBCF1}"/>
              </a:ext>
            </a:extLst>
          </p:cNvPr>
          <p:cNvSpPr txBox="1"/>
          <p:nvPr/>
        </p:nvSpPr>
        <p:spPr>
          <a:xfrm>
            <a:off x="1205552" y="-12894"/>
            <a:ext cx="369332" cy="11455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1 kb ladder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C5982A-A70D-4C9A-94F9-C018F713DD5B}"/>
              </a:ext>
            </a:extLst>
          </p:cNvPr>
          <p:cNvSpPr txBox="1"/>
          <p:nvPr/>
        </p:nvSpPr>
        <p:spPr>
          <a:xfrm>
            <a:off x="1694302" y="110288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Uncut DNA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AE130F6-E3F9-4E0F-AB84-79973AE9F2B8}"/>
              </a:ext>
            </a:extLst>
          </p:cNvPr>
          <p:cNvSpPr txBox="1"/>
          <p:nvPr/>
        </p:nvSpPr>
        <p:spPr>
          <a:xfrm>
            <a:off x="2198973" y="131681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HeaIII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76312C-6322-4629-8261-E506DA53CF12}"/>
              </a:ext>
            </a:extLst>
          </p:cNvPr>
          <p:cNvSpPr txBox="1"/>
          <p:nvPr/>
        </p:nvSpPr>
        <p:spPr>
          <a:xfrm>
            <a:off x="2711384" y="141753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KpnI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66BCEC-7B08-40A8-9586-6FDDC9B8C498}"/>
              </a:ext>
            </a:extLst>
          </p:cNvPr>
          <p:cNvSpPr txBox="1"/>
          <p:nvPr/>
        </p:nvSpPr>
        <p:spPr>
          <a:xfrm>
            <a:off x="3145059" y="167326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PmlI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E83AF6-FD73-4EA5-8C57-9A5342122F3F}"/>
              </a:ext>
            </a:extLst>
          </p:cNvPr>
          <p:cNvSpPr txBox="1"/>
          <p:nvPr/>
        </p:nvSpPr>
        <p:spPr>
          <a:xfrm>
            <a:off x="3607783" y="158556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SacI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D88DE8-F6D9-4A68-AAF3-73B834641432}"/>
              </a:ext>
            </a:extLst>
          </p:cNvPr>
          <p:cNvSpPr txBox="1"/>
          <p:nvPr/>
        </p:nvSpPr>
        <p:spPr>
          <a:xfrm>
            <a:off x="4078237" y="151276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SfiI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281C1F-FD57-4A38-8A64-D6050A4759D1}"/>
              </a:ext>
            </a:extLst>
          </p:cNvPr>
          <p:cNvSpPr txBox="1"/>
          <p:nvPr/>
        </p:nvSpPr>
        <p:spPr>
          <a:xfrm>
            <a:off x="4504530" y="168889"/>
            <a:ext cx="369332" cy="101566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err="1">
                <a:solidFill>
                  <a:schemeClr val="accent2">
                    <a:lumMod val="75000"/>
                  </a:schemeClr>
                </a:solidFill>
              </a:rPr>
              <a:t>StyI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08EC203-C63F-4840-BDF4-C7087A1D55BA}"/>
              </a:ext>
            </a:extLst>
          </p:cNvPr>
          <p:cNvSpPr txBox="1"/>
          <p:nvPr/>
        </p:nvSpPr>
        <p:spPr>
          <a:xfrm>
            <a:off x="3911518" y="-42913"/>
            <a:ext cx="2081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</a:t>
            </a:r>
            <a:r>
              <a:rPr lang="en-US" dirty="0"/>
              <a:t>. </a:t>
            </a:r>
            <a:r>
              <a:rPr lang="en-US" i="1" dirty="0"/>
              <a:t>griseus </a:t>
            </a:r>
            <a:r>
              <a:rPr lang="en-US" dirty="0" err="1"/>
              <a:t>Tokel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C2A3377-76D6-D043-9DD3-7747F799E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097" y="1231973"/>
            <a:ext cx="3539400" cy="532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648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36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Jindanuch Maneekul</dc:creator>
  <cp:lastModifiedBy>Tokel, Melisa</cp:lastModifiedBy>
  <cp:revision>13</cp:revision>
  <dcterms:created xsi:type="dcterms:W3CDTF">2020-06-03T18:38:12Z</dcterms:created>
  <dcterms:modified xsi:type="dcterms:W3CDTF">2021-11-02T01:14:37Z</dcterms:modified>
</cp:coreProperties>
</file>