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D0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0" d="100"/>
          <a:sy n="90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34216-B1CC-5546-8B14-9706C4F027C3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46AB2-CF02-9648-AA9D-E1BC1441C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8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1DED-A2F6-5F4C-8888-4CD8A923473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A022D-116C-1148-B18D-602E075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022D-116C-1148-B18D-602E075A7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022D-116C-1148-B18D-602E075A7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4262-B1D0-7B48-9AEB-B748901018D5}" type="datetimeFigureOut">
              <a:rPr lang="en-US" smtClean="0"/>
              <a:pPr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FB45-858F-E54F-B594-1B4A3A2D7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4262-B1D0-7B48-9AEB-B748901018D5}" type="datetimeFigureOut">
              <a:rPr lang="en-US" smtClean="0"/>
              <a:pPr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FB45-858F-E54F-B594-1B4A3A2D7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4262-B1D0-7B48-9AEB-B748901018D5}" type="datetimeFigureOut">
              <a:rPr lang="en-US" smtClean="0"/>
              <a:pPr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FB45-858F-E54F-B594-1B4A3A2D7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4262-B1D0-7B48-9AEB-B748901018D5}" type="datetimeFigureOut">
              <a:rPr lang="en-US" smtClean="0"/>
              <a:pPr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FB45-858F-E54F-B594-1B4A3A2D7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4262-B1D0-7B48-9AEB-B748901018D5}" type="datetimeFigureOut">
              <a:rPr lang="en-US" smtClean="0"/>
              <a:pPr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FB45-858F-E54F-B594-1B4A3A2D7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4262-B1D0-7B48-9AEB-B748901018D5}" type="datetimeFigureOut">
              <a:rPr lang="en-US" smtClean="0"/>
              <a:pPr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FB45-858F-E54F-B594-1B4A3A2D7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4262-B1D0-7B48-9AEB-B748901018D5}" type="datetimeFigureOut">
              <a:rPr lang="en-US" smtClean="0"/>
              <a:pPr/>
              <a:t>11/15/15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FB45-858F-E54F-B594-1B4A3A2D7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4262-B1D0-7B48-9AEB-B748901018D5}" type="datetimeFigureOut">
              <a:rPr lang="en-US" smtClean="0"/>
              <a:pPr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FB45-858F-E54F-B594-1B4A3A2D7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4262-B1D0-7B48-9AEB-B748901018D5}" type="datetimeFigureOut">
              <a:rPr lang="en-US" smtClean="0"/>
              <a:pPr/>
              <a:t>11/15/15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FB45-858F-E54F-B594-1B4A3A2D7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4262-B1D0-7B48-9AEB-B748901018D5}" type="datetimeFigureOut">
              <a:rPr lang="en-US" smtClean="0"/>
              <a:pPr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FB45-858F-E54F-B594-1B4A3A2D7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4262-B1D0-7B48-9AEB-B748901018D5}" type="datetimeFigureOut">
              <a:rPr lang="en-US" smtClean="0"/>
              <a:pPr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FB45-858F-E54F-B594-1B4A3A2D7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54262-B1D0-7B48-9AEB-B748901018D5}" type="datetimeFigureOut">
              <a:rPr lang="en-US" smtClean="0"/>
              <a:pPr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FB45-858F-E54F-B594-1B4A3A2D7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microsoft.com/office/2007/relationships/hdphoto" Target="../media/hdphoto2.wdp"/><Relationship Id="rId6" Type="http://schemas.openxmlformats.org/officeDocument/2006/relationships/image" Target="../media/image8.png"/><Relationship Id="rId7" Type="http://schemas.microsoft.com/office/2007/relationships/hdphoto" Target="../media/hdphoto3.wdp"/><Relationship Id="rId8" Type="http://schemas.openxmlformats.org/officeDocument/2006/relationships/image" Target="../media/image9.png"/><Relationship Id="rId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902" y="331338"/>
            <a:ext cx="172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AH #1 150,000 X</a:t>
            </a:r>
            <a:endParaRPr lang="en-US" dirty="0"/>
          </a:p>
        </p:txBody>
      </p:sp>
      <p:pic>
        <p:nvPicPr>
          <p:cNvPr id="7" name="Picture 6" descr="ah #1 150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155" y="0"/>
            <a:ext cx="691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902" y="331338"/>
            <a:ext cx="172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AH #2 100,000 X</a:t>
            </a:r>
            <a:endParaRPr lang="en-US" dirty="0"/>
          </a:p>
        </p:txBody>
      </p:sp>
      <p:pic>
        <p:nvPicPr>
          <p:cNvPr id="9" name="Picture 8" descr="ah #2 15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155" y="0"/>
            <a:ext cx="691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902" y="331338"/>
            <a:ext cx="172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AH #3 150,000 X</a:t>
            </a:r>
            <a:endParaRPr lang="en-US" dirty="0"/>
          </a:p>
        </p:txBody>
      </p:sp>
      <p:pic>
        <p:nvPicPr>
          <p:cNvPr id="8" name="Picture 7" descr="ah #3 150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155" y="0"/>
            <a:ext cx="691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902" y="331338"/>
            <a:ext cx="172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AH #4 150,000 X</a:t>
            </a:r>
            <a:endParaRPr lang="en-US" dirty="0"/>
          </a:p>
        </p:txBody>
      </p:sp>
      <p:pic>
        <p:nvPicPr>
          <p:cNvPr id="8" name="Picture 7" descr="ah #4 15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45" y="0"/>
            <a:ext cx="691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902" y="331338"/>
            <a:ext cx="172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AH #5 150,000 </a:t>
            </a:r>
            <a:r>
              <a:rPr lang="en-US" dirty="0"/>
              <a:t>X</a:t>
            </a:r>
          </a:p>
        </p:txBody>
      </p:sp>
      <p:pic>
        <p:nvPicPr>
          <p:cNvPr id="6" name="Picture 5" descr="ah #5 15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155" y="0"/>
            <a:ext cx="691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518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Carl the Phage’s Modeling Portfolio</a:t>
            </a:r>
            <a:endParaRPr lang="en-US" sz="4000" dirty="0"/>
          </a:p>
        </p:txBody>
      </p:sp>
      <p:pic>
        <p:nvPicPr>
          <p:cNvPr id="7" name="Content Placeholder 6" descr="ah #2 150x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7980" t="25101" r="22827" b="37477"/>
          <a:stretch/>
        </p:blipFill>
        <p:spPr>
          <a:xfrm>
            <a:off x="754048" y="538515"/>
            <a:ext cx="3374347" cy="2116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h #3 150x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3261" t="20852" r="21515" b="22979"/>
          <a:stretch/>
        </p:blipFill>
        <p:spPr>
          <a:xfrm>
            <a:off x="5709356" y="538515"/>
            <a:ext cx="2475088" cy="249779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ah #4 150x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6557" t="27505" r="18570" b="16688"/>
          <a:stretch/>
        </p:blipFill>
        <p:spPr>
          <a:xfrm>
            <a:off x="4811889" y="3703638"/>
            <a:ext cx="3372555" cy="287866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ah #5 150x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612" t="12346" r="21920" b="19959"/>
          <a:stretch/>
        </p:blipFill>
        <p:spPr>
          <a:xfrm>
            <a:off x="754048" y="3591497"/>
            <a:ext cx="2336285" cy="299080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0200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32</Words>
  <Application>Microsoft Macintosh PowerPoint</Application>
  <PresentationFormat>On-screen Show (4:3)</PresentationFormat>
  <Paragraphs>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Carl the Phage’s Modeling Portfolio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Jarvik</dc:creator>
  <cp:lastModifiedBy>Alicia Huggett</cp:lastModifiedBy>
  <cp:revision>12</cp:revision>
  <cp:lastPrinted>2015-11-16T03:02:50Z</cp:lastPrinted>
  <dcterms:created xsi:type="dcterms:W3CDTF">2015-11-12T01:50:09Z</dcterms:created>
  <dcterms:modified xsi:type="dcterms:W3CDTF">2015-11-16T03:34:28Z</dcterms:modified>
</cp:coreProperties>
</file>