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79E9-B329-42DF-9FA1-15C2853C666A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3953-6210-43E6-9EBD-1F56C9B15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5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79E9-B329-42DF-9FA1-15C2853C666A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3953-6210-43E6-9EBD-1F56C9B15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4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79E9-B329-42DF-9FA1-15C2853C666A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3953-6210-43E6-9EBD-1F56C9B15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68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79E9-B329-42DF-9FA1-15C2853C666A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3953-6210-43E6-9EBD-1F56C9B15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1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79E9-B329-42DF-9FA1-15C2853C666A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3953-6210-43E6-9EBD-1F56C9B15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5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79E9-B329-42DF-9FA1-15C2853C666A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3953-6210-43E6-9EBD-1F56C9B15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8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79E9-B329-42DF-9FA1-15C2853C666A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3953-6210-43E6-9EBD-1F56C9B15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3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79E9-B329-42DF-9FA1-15C2853C666A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3953-6210-43E6-9EBD-1F56C9B15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79E9-B329-42DF-9FA1-15C2853C666A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3953-6210-43E6-9EBD-1F56C9B15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7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79E9-B329-42DF-9FA1-15C2853C666A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3953-6210-43E6-9EBD-1F56C9B15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4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79E9-B329-42DF-9FA1-15C2853C666A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3953-6210-43E6-9EBD-1F56C9B15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3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D79E9-B329-42DF-9FA1-15C2853C666A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D3953-6210-43E6-9EBD-1F56C9B15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9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Owner\Pictures\jwrd 100 nm 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"/>
            <a:ext cx="6265949" cy="646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032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M. White</dc:creator>
  <cp:lastModifiedBy>Jenna M. White</cp:lastModifiedBy>
  <cp:revision>1</cp:revision>
  <dcterms:created xsi:type="dcterms:W3CDTF">2014-04-07T01:21:13Z</dcterms:created>
  <dcterms:modified xsi:type="dcterms:W3CDTF">2014-04-07T01:24:43Z</dcterms:modified>
</cp:coreProperties>
</file>