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7DCC-61F7-D748-9CC2-FD18321B4C06}" type="datetimeFigureOut">
              <a:rPr lang="en-US" smtClean="0"/>
              <a:pPr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F707-34BF-7945-81A7-4A5E9E7EF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02" y="3313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JG #</a:t>
            </a:r>
            <a:r>
              <a:rPr lang="en-US" dirty="0" smtClean="0"/>
              <a:t>1 150,000 </a:t>
            </a:r>
            <a:r>
              <a:rPr lang="en-US" dirty="0" err="1" smtClean="0"/>
              <a:t>x</a:t>
            </a:r>
            <a:endParaRPr lang="en-US" dirty="0"/>
          </a:p>
        </p:txBody>
      </p:sp>
      <p:pic>
        <p:nvPicPr>
          <p:cNvPr id="5" name="Picture 4" descr="jg #1 15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65" y="8991"/>
            <a:ext cx="6911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02" y="3313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JG #</a:t>
            </a:r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150,000 </a:t>
            </a:r>
            <a:r>
              <a:rPr lang="en-US" dirty="0" err="1" smtClean="0"/>
              <a:t>x</a:t>
            </a:r>
            <a:endParaRPr lang="en-US" dirty="0"/>
          </a:p>
        </p:txBody>
      </p:sp>
      <p:pic>
        <p:nvPicPr>
          <p:cNvPr id="3" name="Picture 2" descr="jg #2 15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8235"/>
            <a:ext cx="6911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02" y="3313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JG #</a:t>
            </a:r>
            <a:r>
              <a:rPr lang="en-US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150,000 </a:t>
            </a:r>
            <a:r>
              <a:rPr lang="en-US" dirty="0" err="1" smtClean="0"/>
              <a:t>x</a:t>
            </a:r>
            <a:endParaRPr lang="en-US" dirty="0"/>
          </a:p>
        </p:txBody>
      </p:sp>
      <p:pic>
        <p:nvPicPr>
          <p:cNvPr id="3" name="Picture 2" descr="jg #3 15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90" y="8223"/>
            <a:ext cx="691197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02" y="3313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JG #</a:t>
            </a:r>
            <a:r>
              <a:rPr lang="en-US" dirty="0" smtClean="0"/>
              <a:t>1 150,000 </a:t>
            </a:r>
            <a:r>
              <a:rPr lang="en-US" dirty="0" err="1" smtClean="0"/>
              <a:t>x</a:t>
            </a:r>
            <a:endParaRPr lang="en-US" dirty="0"/>
          </a:p>
        </p:txBody>
      </p:sp>
      <p:pic>
        <p:nvPicPr>
          <p:cNvPr id="3" name="Picture 2" descr="jg #4 15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78" y="-5048"/>
            <a:ext cx="6911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Jarvik</dc:creator>
  <cp:lastModifiedBy>Jonathan Jarvik</cp:lastModifiedBy>
  <cp:revision>10</cp:revision>
  <dcterms:created xsi:type="dcterms:W3CDTF">2014-10-26T16:38:24Z</dcterms:created>
  <dcterms:modified xsi:type="dcterms:W3CDTF">2014-10-26T17:17:26Z</dcterms:modified>
</cp:coreProperties>
</file>