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131E5-F5A7-2D43-B70A-6D6EC11FCE06}" type="datetimeFigureOut">
              <a:rPr lang="en-US" smtClean="0"/>
              <a:pPr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658" y="469395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CNC</a:t>
            </a:r>
            <a:r>
              <a:rPr lang="en-US" dirty="0" smtClean="0"/>
              <a:t> </a:t>
            </a:r>
            <a:r>
              <a:rPr lang="en-US" dirty="0" smtClean="0"/>
              <a:t>1, 150,000x</a:t>
            </a:r>
            <a:endParaRPr lang="en-US" dirty="0"/>
          </a:p>
        </p:txBody>
      </p:sp>
      <p:pic>
        <p:nvPicPr>
          <p:cNvPr id="4" name="Picture 3" descr="cnc !59x #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788" y="21849"/>
            <a:ext cx="691197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Jarvik</dc:creator>
  <cp:lastModifiedBy>Jonathan Jarvik</cp:lastModifiedBy>
  <cp:revision>8</cp:revision>
  <dcterms:created xsi:type="dcterms:W3CDTF">2017-11-09T02:10:15Z</dcterms:created>
  <dcterms:modified xsi:type="dcterms:W3CDTF">2017-11-09T02:12:13Z</dcterms:modified>
</cp:coreProperties>
</file>