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7719000" cy="32918400"/>
  <p:notesSz cx="7010400" cy="9296400"/>
  <p:defaultTextStyle>
    <a:defPPr>
      <a:defRPr lang="en-US"/>
    </a:defPPr>
    <a:lvl1pPr algn="l" defTabSz="4283075" rtl="0" fontAlgn="base">
      <a:spcBef>
        <a:spcPct val="0"/>
      </a:spcBef>
      <a:spcAft>
        <a:spcPct val="0"/>
      </a:spcAft>
      <a:defRPr sz="8400" kern="1200">
        <a:solidFill>
          <a:schemeClr val="tx1"/>
        </a:solidFill>
        <a:latin typeface="Arial" charset="0"/>
        <a:ea typeface="+mn-ea"/>
        <a:cs typeface="+mn-cs"/>
      </a:defRPr>
    </a:lvl1pPr>
    <a:lvl2pPr marL="2141538" indent="-1684338" algn="l" defTabSz="4283075" rtl="0" fontAlgn="base">
      <a:spcBef>
        <a:spcPct val="0"/>
      </a:spcBef>
      <a:spcAft>
        <a:spcPct val="0"/>
      </a:spcAft>
      <a:defRPr sz="8400" kern="1200">
        <a:solidFill>
          <a:schemeClr val="tx1"/>
        </a:solidFill>
        <a:latin typeface="Arial" charset="0"/>
        <a:ea typeface="+mn-ea"/>
        <a:cs typeface="+mn-cs"/>
      </a:defRPr>
    </a:lvl2pPr>
    <a:lvl3pPr marL="4283075" indent="-3368675" algn="l" defTabSz="4283075" rtl="0" fontAlgn="base">
      <a:spcBef>
        <a:spcPct val="0"/>
      </a:spcBef>
      <a:spcAft>
        <a:spcPct val="0"/>
      </a:spcAft>
      <a:defRPr sz="8400" kern="1200">
        <a:solidFill>
          <a:schemeClr val="tx1"/>
        </a:solidFill>
        <a:latin typeface="Arial" charset="0"/>
        <a:ea typeface="+mn-ea"/>
        <a:cs typeface="+mn-cs"/>
      </a:defRPr>
    </a:lvl3pPr>
    <a:lvl4pPr marL="6426200" indent="-5054600" algn="l" defTabSz="4283075" rtl="0" fontAlgn="base">
      <a:spcBef>
        <a:spcPct val="0"/>
      </a:spcBef>
      <a:spcAft>
        <a:spcPct val="0"/>
      </a:spcAft>
      <a:defRPr sz="8400" kern="1200">
        <a:solidFill>
          <a:schemeClr val="tx1"/>
        </a:solidFill>
        <a:latin typeface="Arial" charset="0"/>
        <a:ea typeface="+mn-ea"/>
        <a:cs typeface="+mn-cs"/>
      </a:defRPr>
    </a:lvl4pPr>
    <a:lvl5pPr marL="8567738" indent="-6738938" algn="l" defTabSz="4283075" rtl="0" fontAlgn="base">
      <a:spcBef>
        <a:spcPct val="0"/>
      </a:spcBef>
      <a:spcAft>
        <a:spcPct val="0"/>
      </a:spcAft>
      <a:defRPr sz="8400" kern="1200">
        <a:solidFill>
          <a:schemeClr val="tx1"/>
        </a:solidFill>
        <a:latin typeface="Arial" charset="0"/>
        <a:ea typeface="+mn-ea"/>
        <a:cs typeface="+mn-cs"/>
      </a:defRPr>
    </a:lvl5pPr>
    <a:lvl6pPr marL="2286000" algn="l" defTabSz="914400" rtl="0" eaLnBrk="1" latinLnBrk="0" hangingPunct="1">
      <a:defRPr sz="8400" kern="1200">
        <a:solidFill>
          <a:schemeClr val="tx1"/>
        </a:solidFill>
        <a:latin typeface="Arial" charset="0"/>
        <a:ea typeface="+mn-ea"/>
        <a:cs typeface="+mn-cs"/>
      </a:defRPr>
    </a:lvl6pPr>
    <a:lvl7pPr marL="2743200" algn="l" defTabSz="914400" rtl="0" eaLnBrk="1" latinLnBrk="0" hangingPunct="1">
      <a:defRPr sz="8400" kern="1200">
        <a:solidFill>
          <a:schemeClr val="tx1"/>
        </a:solidFill>
        <a:latin typeface="Arial" charset="0"/>
        <a:ea typeface="+mn-ea"/>
        <a:cs typeface="+mn-cs"/>
      </a:defRPr>
    </a:lvl7pPr>
    <a:lvl8pPr marL="3200400" algn="l" defTabSz="914400" rtl="0" eaLnBrk="1" latinLnBrk="0" hangingPunct="1">
      <a:defRPr sz="8400" kern="1200">
        <a:solidFill>
          <a:schemeClr val="tx1"/>
        </a:solidFill>
        <a:latin typeface="Arial" charset="0"/>
        <a:ea typeface="+mn-ea"/>
        <a:cs typeface="+mn-cs"/>
      </a:defRPr>
    </a:lvl8pPr>
    <a:lvl9pPr marL="3657600" algn="l" defTabSz="914400" rtl="0" eaLnBrk="1" latinLnBrk="0" hangingPunct="1">
      <a:defRPr sz="8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2F4167"/>
    <a:srgbClr val="003E76"/>
    <a:srgbClr val="D0D2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87" autoAdjust="0"/>
  </p:normalViewPr>
  <p:slideViewPr>
    <p:cSldViewPr>
      <p:cViewPr>
        <p:scale>
          <a:sx n="50" d="100"/>
          <a:sy n="50" d="100"/>
        </p:scale>
        <p:origin x="3942" y="2460"/>
      </p:cViewPr>
      <p:guideLst>
        <p:guide orient="horz" pos="10368"/>
        <p:guide pos="11880"/>
      </p:guideLst>
    </p:cSldViewPr>
  </p:slideViewPr>
  <p:notesTextViewPr>
    <p:cViewPr>
      <p:scale>
        <a:sx n="100" d="100"/>
        <a:sy n="100" d="100"/>
      </p:scale>
      <p:origin x="0" y="0"/>
    </p:cViewPr>
  </p:notesTextViewPr>
  <p:gridSpacing cx="114300" cy="1143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60C89-20DB-41EA-BC16-13A9D105E0D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9DE58894-6DD2-4F9E-BF01-049FE0C39939}">
      <dgm:prSet phldrT="[Text]"/>
      <dgm:spPr/>
      <dgm:t>
        <a:bodyPr/>
        <a:lstStyle/>
        <a:p>
          <a:r>
            <a:rPr lang="en-US" dirty="0" smtClean="0"/>
            <a:t>Plaque growth at 37 C</a:t>
          </a:r>
          <a:endParaRPr lang="en-US" dirty="0"/>
        </a:p>
      </dgm:t>
    </dgm:pt>
    <dgm:pt modelId="{8EBD26C2-6F70-4E94-B5FF-0C344973A3A1}" type="parTrans" cxnId="{E307AA43-1142-480A-860B-2BBA396FEC4A}">
      <dgm:prSet/>
      <dgm:spPr/>
      <dgm:t>
        <a:bodyPr/>
        <a:lstStyle/>
        <a:p>
          <a:endParaRPr lang="en-US"/>
        </a:p>
      </dgm:t>
    </dgm:pt>
    <dgm:pt modelId="{6A2DC7A7-6FD0-4BF0-BEEF-CDBF18B3C546}" type="sibTrans" cxnId="{E307AA43-1142-480A-860B-2BBA396FEC4A}">
      <dgm:prSet/>
      <dgm:spPr/>
      <dgm:t>
        <a:bodyPr/>
        <a:lstStyle/>
        <a:p>
          <a:endParaRPr lang="en-US"/>
        </a:p>
      </dgm:t>
    </dgm:pt>
    <dgm:pt modelId="{3C5B6282-0EAA-4463-845C-C558FD59F3A5}">
      <dgm:prSet phldrT="[Text]"/>
      <dgm:spPr/>
      <dgm:t>
        <a:bodyPr/>
        <a:lstStyle/>
        <a:p>
          <a:r>
            <a:rPr lang="en-US" dirty="0" smtClean="0"/>
            <a:t>K1</a:t>
          </a:r>
        </a:p>
        <a:p>
          <a:r>
            <a:rPr lang="en-US" dirty="0" smtClean="0"/>
            <a:t>Yes</a:t>
          </a:r>
          <a:endParaRPr lang="en-US" dirty="0"/>
        </a:p>
      </dgm:t>
    </dgm:pt>
    <dgm:pt modelId="{A418F6A4-DF12-44EB-84D6-12F0872C2175}" type="parTrans" cxnId="{A55F2EBD-95CC-41ED-9AC7-1C08E2C3AD7B}">
      <dgm:prSet/>
      <dgm:spPr/>
      <dgm:t>
        <a:bodyPr/>
        <a:lstStyle/>
        <a:p>
          <a:endParaRPr lang="en-US"/>
        </a:p>
      </dgm:t>
    </dgm:pt>
    <dgm:pt modelId="{15943C22-3C30-43A2-B5A1-DD00205DDA3E}" type="sibTrans" cxnId="{A55F2EBD-95CC-41ED-9AC7-1C08E2C3AD7B}">
      <dgm:prSet/>
      <dgm:spPr/>
      <dgm:t>
        <a:bodyPr/>
        <a:lstStyle/>
        <a:p>
          <a:endParaRPr lang="en-US"/>
        </a:p>
      </dgm:t>
    </dgm:pt>
    <dgm:pt modelId="{B53A0ED2-B061-4B7E-9EC9-98B3FAD37455}">
      <dgm:prSet phldrT="[Text]"/>
      <dgm:spPr/>
      <dgm:t>
        <a:bodyPr/>
        <a:lstStyle/>
        <a:p>
          <a:r>
            <a:rPr lang="en-US" dirty="0" smtClean="0"/>
            <a:t>F1</a:t>
          </a:r>
        </a:p>
        <a:p>
          <a:r>
            <a:rPr lang="en-US" dirty="0" smtClean="0"/>
            <a:t>Yes</a:t>
          </a:r>
          <a:endParaRPr lang="en-US" dirty="0"/>
        </a:p>
      </dgm:t>
    </dgm:pt>
    <dgm:pt modelId="{40ED36E8-D274-4E8F-9D56-B0F02143E19D}" type="parTrans" cxnId="{6D9274E6-2828-4E34-BDF5-1E0DB76AD204}">
      <dgm:prSet/>
      <dgm:spPr/>
      <dgm:t>
        <a:bodyPr/>
        <a:lstStyle/>
        <a:p>
          <a:endParaRPr lang="en-US"/>
        </a:p>
      </dgm:t>
    </dgm:pt>
    <dgm:pt modelId="{6A718616-11FD-4485-B014-6F98109678CF}" type="sibTrans" cxnId="{6D9274E6-2828-4E34-BDF5-1E0DB76AD204}">
      <dgm:prSet/>
      <dgm:spPr/>
      <dgm:t>
        <a:bodyPr/>
        <a:lstStyle/>
        <a:p>
          <a:endParaRPr lang="en-US"/>
        </a:p>
      </dgm:t>
    </dgm:pt>
    <dgm:pt modelId="{0C2761D3-7950-4BBF-8BCA-39D43F8954FD}">
      <dgm:prSet phldrT="[Text]"/>
      <dgm:spPr/>
      <dgm:t>
        <a:bodyPr/>
        <a:lstStyle/>
        <a:p>
          <a:r>
            <a:rPr lang="en-US" dirty="0" err="1" smtClean="0"/>
            <a:t>Simbra</a:t>
          </a:r>
          <a:endParaRPr lang="en-US" dirty="0" smtClean="0"/>
        </a:p>
        <a:p>
          <a:r>
            <a:rPr lang="en-US" smtClean="0"/>
            <a:t>Yes</a:t>
          </a:r>
          <a:endParaRPr lang="en-US" dirty="0" smtClean="0"/>
        </a:p>
      </dgm:t>
    </dgm:pt>
    <dgm:pt modelId="{DEEA9C80-B758-4F3F-9A66-D1827E3E19DE}" type="parTrans" cxnId="{986277E6-DE0B-4797-A71A-B7AF1BE0B35E}">
      <dgm:prSet/>
      <dgm:spPr/>
      <dgm:t>
        <a:bodyPr/>
        <a:lstStyle/>
        <a:p>
          <a:endParaRPr lang="en-US"/>
        </a:p>
      </dgm:t>
    </dgm:pt>
    <dgm:pt modelId="{290A8BD5-BDE1-46B4-A28F-1ECF34DBD1EA}" type="sibTrans" cxnId="{986277E6-DE0B-4797-A71A-B7AF1BE0B35E}">
      <dgm:prSet/>
      <dgm:spPr/>
      <dgm:t>
        <a:bodyPr/>
        <a:lstStyle/>
        <a:p>
          <a:endParaRPr lang="en-US"/>
        </a:p>
      </dgm:t>
    </dgm:pt>
    <dgm:pt modelId="{38344395-1D52-4F83-962F-B97DAA671F50}" type="pres">
      <dgm:prSet presAssocID="{68E60C89-20DB-41EA-BC16-13A9D105E0D6}" presName="composite" presStyleCnt="0">
        <dgm:presLayoutVars>
          <dgm:chMax val="1"/>
          <dgm:dir/>
          <dgm:resizeHandles val="exact"/>
        </dgm:presLayoutVars>
      </dgm:prSet>
      <dgm:spPr/>
      <dgm:t>
        <a:bodyPr/>
        <a:lstStyle/>
        <a:p>
          <a:endParaRPr lang="en-US"/>
        </a:p>
      </dgm:t>
    </dgm:pt>
    <dgm:pt modelId="{B3ABEA25-F63D-494C-97D8-2FE6BF3928E8}" type="pres">
      <dgm:prSet presAssocID="{9DE58894-6DD2-4F9E-BF01-049FE0C39939}" presName="roof" presStyleLbl="dkBgShp" presStyleIdx="0" presStyleCnt="2" custLinFactY="-5076" custLinFactNeighborX="405" custLinFactNeighborY="-100000"/>
      <dgm:spPr/>
      <dgm:t>
        <a:bodyPr/>
        <a:lstStyle/>
        <a:p>
          <a:endParaRPr lang="en-US"/>
        </a:p>
      </dgm:t>
    </dgm:pt>
    <dgm:pt modelId="{B41A10E5-A15D-4D26-8258-BC7CDEE537DA}" type="pres">
      <dgm:prSet presAssocID="{9DE58894-6DD2-4F9E-BF01-049FE0C39939}" presName="pillars" presStyleCnt="0"/>
      <dgm:spPr/>
    </dgm:pt>
    <dgm:pt modelId="{628E7C44-6A62-4F23-8BD4-906070254055}" type="pres">
      <dgm:prSet presAssocID="{9DE58894-6DD2-4F9E-BF01-049FE0C39939}" presName="pillar1" presStyleLbl="node1" presStyleIdx="0" presStyleCnt="3">
        <dgm:presLayoutVars>
          <dgm:bulletEnabled val="1"/>
        </dgm:presLayoutVars>
      </dgm:prSet>
      <dgm:spPr/>
      <dgm:t>
        <a:bodyPr/>
        <a:lstStyle/>
        <a:p>
          <a:endParaRPr lang="en-US"/>
        </a:p>
      </dgm:t>
    </dgm:pt>
    <dgm:pt modelId="{EDD48D41-3764-4CAB-B78B-1C2E891DEA40}" type="pres">
      <dgm:prSet presAssocID="{B53A0ED2-B061-4B7E-9EC9-98B3FAD37455}" presName="pillarX" presStyleLbl="node1" presStyleIdx="1" presStyleCnt="3" custLinFactNeighborX="0" custLinFactNeighborY="128">
        <dgm:presLayoutVars>
          <dgm:bulletEnabled val="1"/>
        </dgm:presLayoutVars>
      </dgm:prSet>
      <dgm:spPr/>
      <dgm:t>
        <a:bodyPr/>
        <a:lstStyle/>
        <a:p>
          <a:endParaRPr lang="en-US"/>
        </a:p>
      </dgm:t>
    </dgm:pt>
    <dgm:pt modelId="{9D7BF579-3B9D-489F-9A91-4C609F3CFE6E}" type="pres">
      <dgm:prSet presAssocID="{0C2761D3-7950-4BBF-8BCA-39D43F8954FD}" presName="pillarX" presStyleLbl="node1" presStyleIdx="2" presStyleCnt="3" custLinFactNeighborX="147" custLinFactNeighborY="150">
        <dgm:presLayoutVars>
          <dgm:bulletEnabled val="1"/>
        </dgm:presLayoutVars>
      </dgm:prSet>
      <dgm:spPr/>
      <dgm:t>
        <a:bodyPr/>
        <a:lstStyle/>
        <a:p>
          <a:endParaRPr lang="en-US"/>
        </a:p>
      </dgm:t>
    </dgm:pt>
    <dgm:pt modelId="{D2F44A3F-D551-40BE-9168-D3F11676D709}" type="pres">
      <dgm:prSet presAssocID="{9DE58894-6DD2-4F9E-BF01-049FE0C39939}" presName="base" presStyleLbl="dkBgShp" presStyleIdx="1" presStyleCnt="2"/>
      <dgm:spPr/>
    </dgm:pt>
  </dgm:ptLst>
  <dgm:cxnLst>
    <dgm:cxn modelId="{A55F2EBD-95CC-41ED-9AC7-1C08E2C3AD7B}" srcId="{9DE58894-6DD2-4F9E-BF01-049FE0C39939}" destId="{3C5B6282-0EAA-4463-845C-C558FD59F3A5}" srcOrd="0" destOrd="0" parTransId="{A418F6A4-DF12-44EB-84D6-12F0872C2175}" sibTransId="{15943C22-3C30-43A2-B5A1-DD00205DDA3E}"/>
    <dgm:cxn modelId="{26A78729-EFC1-EB48-8395-C36323453D98}" type="presOf" srcId="{68E60C89-20DB-41EA-BC16-13A9D105E0D6}" destId="{38344395-1D52-4F83-962F-B97DAA671F50}" srcOrd="0" destOrd="0" presId="urn:microsoft.com/office/officeart/2005/8/layout/hList3"/>
    <dgm:cxn modelId="{C0F60ED3-62D1-8446-9732-D3F6C0D18957}" type="presOf" srcId="{B53A0ED2-B061-4B7E-9EC9-98B3FAD37455}" destId="{EDD48D41-3764-4CAB-B78B-1C2E891DEA40}" srcOrd="0" destOrd="0" presId="urn:microsoft.com/office/officeart/2005/8/layout/hList3"/>
    <dgm:cxn modelId="{4C4B80DB-BF6D-7843-90D0-D6C22F7686FB}" type="presOf" srcId="{9DE58894-6DD2-4F9E-BF01-049FE0C39939}" destId="{B3ABEA25-F63D-494C-97D8-2FE6BF3928E8}" srcOrd="0" destOrd="0" presId="urn:microsoft.com/office/officeart/2005/8/layout/hList3"/>
    <dgm:cxn modelId="{E307AA43-1142-480A-860B-2BBA396FEC4A}" srcId="{68E60C89-20DB-41EA-BC16-13A9D105E0D6}" destId="{9DE58894-6DD2-4F9E-BF01-049FE0C39939}" srcOrd="0" destOrd="0" parTransId="{8EBD26C2-6F70-4E94-B5FF-0C344973A3A1}" sibTransId="{6A2DC7A7-6FD0-4BF0-BEEF-CDBF18B3C546}"/>
    <dgm:cxn modelId="{09D28AB2-B197-5944-986A-90E0C2807643}" type="presOf" srcId="{0C2761D3-7950-4BBF-8BCA-39D43F8954FD}" destId="{9D7BF579-3B9D-489F-9A91-4C609F3CFE6E}" srcOrd="0" destOrd="0" presId="urn:microsoft.com/office/officeart/2005/8/layout/hList3"/>
    <dgm:cxn modelId="{986277E6-DE0B-4797-A71A-B7AF1BE0B35E}" srcId="{9DE58894-6DD2-4F9E-BF01-049FE0C39939}" destId="{0C2761D3-7950-4BBF-8BCA-39D43F8954FD}" srcOrd="2" destOrd="0" parTransId="{DEEA9C80-B758-4F3F-9A66-D1827E3E19DE}" sibTransId="{290A8BD5-BDE1-46B4-A28F-1ECF34DBD1EA}"/>
    <dgm:cxn modelId="{B4FFF5B1-3BB7-1B44-B006-87E2EEF18D1B}" type="presOf" srcId="{3C5B6282-0EAA-4463-845C-C558FD59F3A5}" destId="{628E7C44-6A62-4F23-8BD4-906070254055}" srcOrd="0" destOrd="0" presId="urn:microsoft.com/office/officeart/2005/8/layout/hList3"/>
    <dgm:cxn modelId="{6D9274E6-2828-4E34-BDF5-1E0DB76AD204}" srcId="{9DE58894-6DD2-4F9E-BF01-049FE0C39939}" destId="{B53A0ED2-B061-4B7E-9EC9-98B3FAD37455}" srcOrd="1" destOrd="0" parTransId="{40ED36E8-D274-4E8F-9D56-B0F02143E19D}" sibTransId="{6A718616-11FD-4485-B014-6F98109678CF}"/>
    <dgm:cxn modelId="{60155695-3C24-A842-8B77-DA08A6304385}" type="presParOf" srcId="{38344395-1D52-4F83-962F-B97DAA671F50}" destId="{B3ABEA25-F63D-494C-97D8-2FE6BF3928E8}" srcOrd="0" destOrd="0" presId="urn:microsoft.com/office/officeart/2005/8/layout/hList3"/>
    <dgm:cxn modelId="{4DDC900E-663D-3C4C-A56E-482DDAB1F7E0}" type="presParOf" srcId="{38344395-1D52-4F83-962F-B97DAA671F50}" destId="{B41A10E5-A15D-4D26-8258-BC7CDEE537DA}" srcOrd="1" destOrd="0" presId="urn:microsoft.com/office/officeart/2005/8/layout/hList3"/>
    <dgm:cxn modelId="{422FC87C-6F61-154E-AA47-B223FDE1419E}" type="presParOf" srcId="{B41A10E5-A15D-4D26-8258-BC7CDEE537DA}" destId="{628E7C44-6A62-4F23-8BD4-906070254055}" srcOrd="0" destOrd="0" presId="urn:microsoft.com/office/officeart/2005/8/layout/hList3"/>
    <dgm:cxn modelId="{FC4ED877-9828-314E-8F79-5F868F83DB73}" type="presParOf" srcId="{B41A10E5-A15D-4D26-8258-BC7CDEE537DA}" destId="{EDD48D41-3764-4CAB-B78B-1C2E891DEA40}" srcOrd="1" destOrd="0" presId="urn:microsoft.com/office/officeart/2005/8/layout/hList3"/>
    <dgm:cxn modelId="{C73F0730-1FE4-7C42-B4DA-6F88AD3A3B05}" type="presParOf" srcId="{B41A10E5-A15D-4D26-8258-BC7CDEE537DA}" destId="{9D7BF579-3B9D-489F-9A91-4C609F3CFE6E}" srcOrd="2" destOrd="0" presId="urn:microsoft.com/office/officeart/2005/8/layout/hList3"/>
    <dgm:cxn modelId="{C2427A97-895A-DE46-98BF-1E7988A8A7BA}" type="presParOf" srcId="{38344395-1D52-4F83-962F-B97DAA671F50}" destId="{D2F44A3F-D551-40BE-9168-D3F11676D709}"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E60C89-20DB-41EA-BC16-13A9D105E0D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9DE58894-6DD2-4F9E-BF01-049FE0C39939}">
      <dgm:prSet phldrT="[Text]"/>
      <dgm:spPr/>
      <dgm:t>
        <a:bodyPr/>
        <a:lstStyle/>
        <a:p>
          <a:r>
            <a:rPr lang="en-US" dirty="0" smtClean="0"/>
            <a:t>Plaque growth on k-</a:t>
          </a:r>
          <a:r>
            <a:rPr lang="en-US" dirty="0" err="1" smtClean="0"/>
            <a:t>lysogen</a:t>
          </a:r>
          <a:endParaRPr lang="en-US" dirty="0"/>
        </a:p>
      </dgm:t>
    </dgm:pt>
    <dgm:pt modelId="{8EBD26C2-6F70-4E94-B5FF-0C344973A3A1}" type="parTrans" cxnId="{E307AA43-1142-480A-860B-2BBA396FEC4A}">
      <dgm:prSet/>
      <dgm:spPr/>
      <dgm:t>
        <a:bodyPr/>
        <a:lstStyle/>
        <a:p>
          <a:endParaRPr lang="en-US"/>
        </a:p>
      </dgm:t>
    </dgm:pt>
    <dgm:pt modelId="{6A2DC7A7-6FD0-4BF0-BEEF-CDBF18B3C546}" type="sibTrans" cxnId="{E307AA43-1142-480A-860B-2BBA396FEC4A}">
      <dgm:prSet/>
      <dgm:spPr/>
      <dgm:t>
        <a:bodyPr/>
        <a:lstStyle/>
        <a:p>
          <a:endParaRPr lang="en-US"/>
        </a:p>
      </dgm:t>
    </dgm:pt>
    <dgm:pt modelId="{3C5B6282-0EAA-4463-845C-C558FD59F3A5}">
      <dgm:prSet phldrT="[Text]"/>
      <dgm:spPr/>
      <dgm:t>
        <a:bodyPr/>
        <a:lstStyle/>
        <a:p>
          <a:r>
            <a:rPr lang="en-US" dirty="0" smtClean="0"/>
            <a:t>K1</a:t>
          </a:r>
        </a:p>
        <a:p>
          <a:r>
            <a:rPr lang="en-US" dirty="0" smtClean="0"/>
            <a:t>No</a:t>
          </a:r>
          <a:endParaRPr lang="en-US" dirty="0"/>
        </a:p>
      </dgm:t>
    </dgm:pt>
    <dgm:pt modelId="{A418F6A4-DF12-44EB-84D6-12F0872C2175}" type="parTrans" cxnId="{A55F2EBD-95CC-41ED-9AC7-1C08E2C3AD7B}">
      <dgm:prSet/>
      <dgm:spPr/>
      <dgm:t>
        <a:bodyPr/>
        <a:lstStyle/>
        <a:p>
          <a:endParaRPr lang="en-US"/>
        </a:p>
      </dgm:t>
    </dgm:pt>
    <dgm:pt modelId="{15943C22-3C30-43A2-B5A1-DD00205DDA3E}" type="sibTrans" cxnId="{A55F2EBD-95CC-41ED-9AC7-1C08E2C3AD7B}">
      <dgm:prSet/>
      <dgm:spPr/>
      <dgm:t>
        <a:bodyPr/>
        <a:lstStyle/>
        <a:p>
          <a:endParaRPr lang="en-US"/>
        </a:p>
      </dgm:t>
    </dgm:pt>
    <dgm:pt modelId="{B53A0ED2-B061-4B7E-9EC9-98B3FAD37455}">
      <dgm:prSet phldrT="[Text]"/>
      <dgm:spPr/>
      <dgm:t>
        <a:bodyPr/>
        <a:lstStyle/>
        <a:p>
          <a:r>
            <a:rPr lang="en-US" dirty="0" smtClean="0"/>
            <a:t>F1</a:t>
          </a:r>
        </a:p>
        <a:p>
          <a:r>
            <a:rPr lang="en-US" dirty="0" smtClean="0"/>
            <a:t>No</a:t>
          </a:r>
          <a:endParaRPr lang="en-US" dirty="0"/>
        </a:p>
      </dgm:t>
    </dgm:pt>
    <dgm:pt modelId="{40ED36E8-D274-4E8F-9D56-B0F02143E19D}" type="parTrans" cxnId="{6D9274E6-2828-4E34-BDF5-1E0DB76AD204}">
      <dgm:prSet/>
      <dgm:spPr/>
      <dgm:t>
        <a:bodyPr/>
        <a:lstStyle/>
        <a:p>
          <a:endParaRPr lang="en-US"/>
        </a:p>
      </dgm:t>
    </dgm:pt>
    <dgm:pt modelId="{6A718616-11FD-4485-B014-6F98109678CF}" type="sibTrans" cxnId="{6D9274E6-2828-4E34-BDF5-1E0DB76AD204}">
      <dgm:prSet/>
      <dgm:spPr/>
      <dgm:t>
        <a:bodyPr/>
        <a:lstStyle/>
        <a:p>
          <a:endParaRPr lang="en-US"/>
        </a:p>
      </dgm:t>
    </dgm:pt>
    <dgm:pt modelId="{0C2761D3-7950-4BBF-8BCA-39D43F8954FD}">
      <dgm:prSet phldrT="[Text]"/>
      <dgm:spPr/>
      <dgm:t>
        <a:bodyPr/>
        <a:lstStyle/>
        <a:p>
          <a:r>
            <a:rPr lang="en-US" dirty="0" err="1" smtClean="0"/>
            <a:t>Simbra</a:t>
          </a:r>
          <a:endParaRPr lang="en-US" dirty="0" smtClean="0"/>
        </a:p>
        <a:p>
          <a:r>
            <a:rPr lang="en-US" smtClean="0"/>
            <a:t>No</a:t>
          </a:r>
          <a:endParaRPr lang="en-US" dirty="0"/>
        </a:p>
      </dgm:t>
    </dgm:pt>
    <dgm:pt modelId="{DEEA9C80-B758-4F3F-9A66-D1827E3E19DE}" type="parTrans" cxnId="{986277E6-DE0B-4797-A71A-B7AF1BE0B35E}">
      <dgm:prSet/>
      <dgm:spPr/>
      <dgm:t>
        <a:bodyPr/>
        <a:lstStyle/>
        <a:p>
          <a:endParaRPr lang="en-US"/>
        </a:p>
      </dgm:t>
    </dgm:pt>
    <dgm:pt modelId="{290A8BD5-BDE1-46B4-A28F-1ECF34DBD1EA}" type="sibTrans" cxnId="{986277E6-DE0B-4797-A71A-B7AF1BE0B35E}">
      <dgm:prSet/>
      <dgm:spPr/>
      <dgm:t>
        <a:bodyPr/>
        <a:lstStyle/>
        <a:p>
          <a:endParaRPr lang="en-US"/>
        </a:p>
      </dgm:t>
    </dgm:pt>
    <dgm:pt modelId="{38344395-1D52-4F83-962F-B97DAA671F50}" type="pres">
      <dgm:prSet presAssocID="{68E60C89-20DB-41EA-BC16-13A9D105E0D6}" presName="composite" presStyleCnt="0">
        <dgm:presLayoutVars>
          <dgm:chMax val="1"/>
          <dgm:dir/>
          <dgm:resizeHandles val="exact"/>
        </dgm:presLayoutVars>
      </dgm:prSet>
      <dgm:spPr/>
      <dgm:t>
        <a:bodyPr/>
        <a:lstStyle/>
        <a:p>
          <a:endParaRPr lang="en-US"/>
        </a:p>
      </dgm:t>
    </dgm:pt>
    <dgm:pt modelId="{B3ABEA25-F63D-494C-97D8-2FE6BF3928E8}" type="pres">
      <dgm:prSet presAssocID="{9DE58894-6DD2-4F9E-BF01-049FE0C39939}" presName="roof" presStyleLbl="dkBgShp" presStyleIdx="0" presStyleCnt="2" custLinFactNeighborX="28200" custLinFactNeighborY="-23365"/>
      <dgm:spPr/>
      <dgm:t>
        <a:bodyPr/>
        <a:lstStyle/>
        <a:p>
          <a:endParaRPr lang="en-US"/>
        </a:p>
      </dgm:t>
    </dgm:pt>
    <dgm:pt modelId="{B41A10E5-A15D-4D26-8258-BC7CDEE537DA}" type="pres">
      <dgm:prSet presAssocID="{9DE58894-6DD2-4F9E-BF01-049FE0C39939}" presName="pillars" presStyleCnt="0"/>
      <dgm:spPr/>
    </dgm:pt>
    <dgm:pt modelId="{628E7C44-6A62-4F23-8BD4-906070254055}" type="pres">
      <dgm:prSet presAssocID="{9DE58894-6DD2-4F9E-BF01-049FE0C39939}" presName="pillar1" presStyleLbl="node1" presStyleIdx="0" presStyleCnt="3">
        <dgm:presLayoutVars>
          <dgm:bulletEnabled val="1"/>
        </dgm:presLayoutVars>
      </dgm:prSet>
      <dgm:spPr/>
      <dgm:t>
        <a:bodyPr/>
        <a:lstStyle/>
        <a:p>
          <a:endParaRPr lang="en-US"/>
        </a:p>
      </dgm:t>
    </dgm:pt>
    <dgm:pt modelId="{EDD48D41-3764-4CAB-B78B-1C2E891DEA40}" type="pres">
      <dgm:prSet presAssocID="{B53A0ED2-B061-4B7E-9EC9-98B3FAD37455}" presName="pillarX" presStyleLbl="node1" presStyleIdx="1" presStyleCnt="3" custLinFactNeighborX="0" custLinFactNeighborY="128">
        <dgm:presLayoutVars>
          <dgm:bulletEnabled val="1"/>
        </dgm:presLayoutVars>
      </dgm:prSet>
      <dgm:spPr/>
      <dgm:t>
        <a:bodyPr/>
        <a:lstStyle/>
        <a:p>
          <a:endParaRPr lang="en-US"/>
        </a:p>
      </dgm:t>
    </dgm:pt>
    <dgm:pt modelId="{9D7BF579-3B9D-489F-9A91-4C609F3CFE6E}" type="pres">
      <dgm:prSet presAssocID="{0C2761D3-7950-4BBF-8BCA-39D43F8954FD}" presName="pillarX" presStyleLbl="node1" presStyleIdx="2" presStyleCnt="3" custScaleX="117951" custScaleY="94735">
        <dgm:presLayoutVars>
          <dgm:bulletEnabled val="1"/>
        </dgm:presLayoutVars>
      </dgm:prSet>
      <dgm:spPr/>
      <dgm:t>
        <a:bodyPr/>
        <a:lstStyle/>
        <a:p>
          <a:endParaRPr lang="en-US"/>
        </a:p>
      </dgm:t>
    </dgm:pt>
    <dgm:pt modelId="{D2F44A3F-D551-40BE-9168-D3F11676D709}" type="pres">
      <dgm:prSet presAssocID="{9DE58894-6DD2-4F9E-BF01-049FE0C39939}" presName="base" presStyleLbl="dkBgShp" presStyleIdx="1" presStyleCnt="2" custLinFactNeighborX="-4215" custLinFactNeighborY="-6496"/>
      <dgm:spPr/>
    </dgm:pt>
  </dgm:ptLst>
  <dgm:cxnLst>
    <dgm:cxn modelId="{F5BF9C0C-491F-AE43-B5E6-F6C516537560}" type="presOf" srcId="{B53A0ED2-B061-4B7E-9EC9-98B3FAD37455}" destId="{EDD48D41-3764-4CAB-B78B-1C2E891DEA40}" srcOrd="0" destOrd="0" presId="urn:microsoft.com/office/officeart/2005/8/layout/hList3"/>
    <dgm:cxn modelId="{063C12D9-174D-A64C-A7CE-10C873518E5E}" type="presOf" srcId="{0C2761D3-7950-4BBF-8BCA-39D43F8954FD}" destId="{9D7BF579-3B9D-489F-9A91-4C609F3CFE6E}" srcOrd="0" destOrd="0" presId="urn:microsoft.com/office/officeart/2005/8/layout/hList3"/>
    <dgm:cxn modelId="{C27943FC-6EB0-0B44-8D03-EAE476D6FB8F}" type="presOf" srcId="{68E60C89-20DB-41EA-BC16-13A9D105E0D6}" destId="{38344395-1D52-4F83-962F-B97DAA671F50}" srcOrd="0" destOrd="0" presId="urn:microsoft.com/office/officeart/2005/8/layout/hList3"/>
    <dgm:cxn modelId="{A55F2EBD-95CC-41ED-9AC7-1C08E2C3AD7B}" srcId="{9DE58894-6DD2-4F9E-BF01-049FE0C39939}" destId="{3C5B6282-0EAA-4463-845C-C558FD59F3A5}" srcOrd="0" destOrd="0" parTransId="{A418F6A4-DF12-44EB-84D6-12F0872C2175}" sibTransId="{15943C22-3C30-43A2-B5A1-DD00205DDA3E}"/>
    <dgm:cxn modelId="{E307AA43-1142-480A-860B-2BBA396FEC4A}" srcId="{68E60C89-20DB-41EA-BC16-13A9D105E0D6}" destId="{9DE58894-6DD2-4F9E-BF01-049FE0C39939}" srcOrd="0" destOrd="0" parTransId="{8EBD26C2-6F70-4E94-B5FF-0C344973A3A1}" sibTransId="{6A2DC7A7-6FD0-4BF0-BEEF-CDBF18B3C546}"/>
    <dgm:cxn modelId="{436E8AF4-E344-D747-8F6D-3C74E10042BA}" type="presOf" srcId="{9DE58894-6DD2-4F9E-BF01-049FE0C39939}" destId="{B3ABEA25-F63D-494C-97D8-2FE6BF3928E8}" srcOrd="0" destOrd="0" presId="urn:microsoft.com/office/officeart/2005/8/layout/hList3"/>
    <dgm:cxn modelId="{986277E6-DE0B-4797-A71A-B7AF1BE0B35E}" srcId="{9DE58894-6DD2-4F9E-BF01-049FE0C39939}" destId="{0C2761D3-7950-4BBF-8BCA-39D43F8954FD}" srcOrd="2" destOrd="0" parTransId="{DEEA9C80-B758-4F3F-9A66-D1827E3E19DE}" sibTransId="{290A8BD5-BDE1-46B4-A28F-1ECF34DBD1EA}"/>
    <dgm:cxn modelId="{A3F31173-3879-5F40-9A40-7B91F77AD37E}" type="presOf" srcId="{3C5B6282-0EAA-4463-845C-C558FD59F3A5}" destId="{628E7C44-6A62-4F23-8BD4-906070254055}" srcOrd="0" destOrd="0" presId="urn:microsoft.com/office/officeart/2005/8/layout/hList3"/>
    <dgm:cxn modelId="{6D9274E6-2828-4E34-BDF5-1E0DB76AD204}" srcId="{9DE58894-6DD2-4F9E-BF01-049FE0C39939}" destId="{B53A0ED2-B061-4B7E-9EC9-98B3FAD37455}" srcOrd="1" destOrd="0" parTransId="{40ED36E8-D274-4E8F-9D56-B0F02143E19D}" sibTransId="{6A718616-11FD-4485-B014-6F98109678CF}"/>
    <dgm:cxn modelId="{8B2034B1-4594-0F47-970A-4112EA7693C1}" type="presParOf" srcId="{38344395-1D52-4F83-962F-B97DAA671F50}" destId="{B3ABEA25-F63D-494C-97D8-2FE6BF3928E8}" srcOrd="0" destOrd="0" presId="urn:microsoft.com/office/officeart/2005/8/layout/hList3"/>
    <dgm:cxn modelId="{20E7BE5B-870D-2045-9624-E31F9E2ABBA4}" type="presParOf" srcId="{38344395-1D52-4F83-962F-B97DAA671F50}" destId="{B41A10E5-A15D-4D26-8258-BC7CDEE537DA}" srcOrd="1" destOrd="0" presId="urn:microsoft.com/office/officeart/2005/8/layout/hList3"/>
    <dgm:cxn modelId="{7A33A078-9B90-6545-9D73-9951B9902E2A}" type="presParOf" srcId="{B41A10E5-A15D-4D26-8258-BC7CDEE537DA}" destId="{628E7C44-6A62-4F23-8BD4-906070254055}" srcOrd="0" destOrd="0" presId="urn:microsoft.com/office/officeart/2005/8/layout/hList3"/>
    <dgm:cxn modelId="{982C06C4-A8D1-3F4C-AE8E-621D7D907288}" type="presParOf" srcId="{B41A10E5-A15D-4D26-8258-BC7CDEE537DA}" destId="{EDD48D41-3764-4CAB-B78B-1C2E891DEA40}" srcOrd="1" destOrd="0" presId="urn:microsoft.com/office/officeart/2005/8/layout/hList3"/>
    <dgm:cxn modelId="{26460B5F-EB6F-4643-8EF9-B780A1826FCC}" type="presParOf" srcId="{B41A10E5-A15D-4D26-8258-BC7CDEE537DA}" destId="{9D7BF579-3B9D-489F-9A91-4C609F3CFE6E}" srcOrd="2" destOrd="0" presId="urn:microsoft.com/office/officeart/2005/8/layout/hList3"/>
    <dgm:cxn modelId="{2AA4312B-34AB-384A-AEA0-D04D8AF24294}" type="presParOf" srcId="{38344395-1D52-4F83-962F-B97DAA671F50}" destId="{D2F44A3F-D551-40BE-9168-D3F11676D709}" srcOrd="2" destOrd="0" presId="urn:microsoft.com/office/officeart/2005/8/layout/h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BEA25-F63D-494C-97D8-2FE6BF3928E8}">
      <dsp:nvSpPr>
        <dsp:cNvPr id="0" name=""/>
        <dsp:cNvSpPr/>
      </dsp:nvSpPr>
      <dsp:spPr>
        <a:xfrm>
          <a:off x="0" y="0"/>
          <a:ext cx="4900790" cy="52297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Plaque growth at 37 C</a:t>
          </a:r>
          <a:endParaRPr lang="en-US" sz="2400" kern="1200" dirty="0"/>
        </a:p>
      </dsp:txBody>
      <dsp:txXfrm>
        <a:off x="0" y="0"/>
        <a:ext cx="4900790" cy="522978"/>
      </dsp:txXfrm>
    </dsp:sp>
    <dsp:sp modelId="{628E7C44-6A62-4F23-8BD4-906070254055}">
      <dsp:nvSpPr>
        <dsp:cNvPr id="0" name=""/>
        <dsp:cNvSpPr/>
      </dsp:nvSpPr>
      <dsp:spPr>
        <a:xfrm>
          <a:off x="2392" y="522978"/>
          <a:ext cx="1632001" cy="10982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K1</a:t>
          </a:r>
        </a:p>
        <a:p>
          <a:pPr lvl="0" algn="ctr" defTabSz="1155700">
            <a:lnSpc>
              <a:spcPct val="90000"/>
            </a:lnSpc>
            <a:spcBef>
              <a:spcPct val="0"/>
            </a:spcBef>
            <a:spcAft>
              <a:spcPct val="35000"/>
            </a:spcAft>
          </a:pPr>
          <a:r>
            <a:rPr lang="en-US" sz="2600" kern="1200" dirty="0" smtClean="0"/>
            <a:t>Yes</a:t>
          </a:r>
          <a:endParaRPr lang="en-US" sz="2600" kern="1200" dirty="0"/>
        </a:p>
      </dsp:txBody>
      <dsp:txXfrm>
        <a:off x="2392" y="522978"/>
        <a:ext cx="1632001" cy="1098254"/>
      </dsp:txXfrm>
    </dsp:sp>
    <dsp:sp modelId="{EDD48D41-3764-4CAB-B78B-1C2E891DEA40}">
      <dsp:nvSpPr>
        <dsp:cNvPr id="0" name=""/>
        <dsp:cNvSpPr/>
      </dsp:nvSpPr>
      <dsp:spPr>
        <a:xfrm>
          <a:off x="1634394" y="524384"/>
          <a:ext cx="1632001" cy="10982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F1</a:t>
          </a:r>
        </a:p>
        <a:p>
          <a:pPr lvl="0" algn="ctr" defTabSz="1155700">
            <a:lnSpc>
              <a:spcPct val="90000"/>
            </a:lnSpc>
            <a:spcBef>
              <a:spcPct val="0"/>
            </a:spcBef>
            <a:spcAft>
              <a:spcPct val="35000"/>
            </a:spcAft>
          </a:pPr>
          <a:r>
            <a:rPr lang="en-US" sz="2600" kern="1200" dirty="0" smtClean="0"/>
            <a:t>Yes</a:t>
          </a:r>
          <a:endParaRPr lang="en-US" sz="2600" kern="1200" dirty="0"/>
        </a:p>
      </dsp:txBody>
      <dsp:txXfrm>
        <a:off x="1634394" y="524384"/>
        <a:ext cx="1632001" cy="1098254"/>
      </dsp:txXfrm>
    </dsp:sp>
    <dsp:sp modelId="{9D7BF579-3B9D-489F-9A91-4C609F3CFE6E}">
      <dsp:nvSpPr>
        <dsp:cNvPr id="0" name=""/>
        <dsp:cNvSpPr/>
      </dsp:nvSpPr>
      <dsp:spPr>
        <a:xfrm>
          <a:off x="3268788" y="524625"/>
          <a:ext cx="1632001" cy="10982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err="1" smtClean="0"/>
            <a:t>Simbra</a:t>
          </a:r>
          <a:endParaRPr lang="en-US" sz="2600" kern="1200" dirty="0" smtClean="0"/>
        </a:p>
        <a:p>
          <a:pPr lvl="0" algn="ctr" defTabSz="1155700">
            <a:lnSpc>
              <a:spcPct val="90000"/>
            </a:lnSpc>
            <a:spcBef>
              <a:spcPct val="0"/>
            </a:spcBef>
            <a:spcAft>
              <a:spcPct val="35000"/>
            </a:spcAft>
          </a:pPr>
          <a:r>
            <a:rPr lang="en-US" sz="2600" kern="1200" smtClean="0"/>
            <a:t>Yes</a:t>
          </a:r>
          <a:endParaRPr lang="en-US" sz="2600" kern="1200" dirty="0" smtClean="0"/>
        </a:p>
      </dsp:txBody>
      <dsp:txXfrm>
        <a:off x="3268788" y="524625"/>
        <a:ext cx="1632001" cy="1098254"/>
      </dsp:txXfrm>
    </dsp:sp>
    <dsp:sp modelId="{D2F44A3F-D551-40BE-9168-D3F11676D709}">
      <dsp:nvSpPr>
        <dsp:cNvPr id="0" name=""/>
        <dsp:cNvSpPr/>
      </dsp:nvSpPr>
      <dsp:spPr>
        <a:xfrm>
          <a:off x="0" y="1621232"/>
          <a:ext cx="4900790" cy="12202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BEA25-F63D-494C-97D8-2FE6BF3928E8}">
      <dsp:nvSpPr>
        <dsp:cNvPr id="0" name=""/>
        <dsp:cNvSpPr/>
      </dsp:nvSpPr>
      <dsp:spPr>
        <a:xfrm>
          <a:off x="0" y="0"/>
          <a:ext cx="4875702" cy="52139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Plaque growth on k-</a:t>
          </a:r>
          <a:r>
            <a:rPr lang="en-US" sz="2400" kern="1200" dirty="0" err="1" smtClean="0"/>
            <a:t>lysogen</a:t>
          </a:r>
          <a:endParaRPr lang="en-US" sz="2400" kern="1200" dirty="0"/>
        </a:p>
      </dsp:txBody>
      <dsp:txXfrm>
        <a:off x="0" y="0"/>
        <a:ext cx="4875702" cy="521395"/>
      </dsp:txXfrm>
    </dsp:sp>
    <dsp:sp modelId="{628E7C44-6A62-4F23-8BD4-906070254055}">
      <dsp:nvSpPr>
        <dsp:cNvPr id="0" name=""/>
        <dsp:cNvSpPr/>
      </dsp:nvSpPr>
      <dsp:spPr>
        <a:xfrm>
          <a:off x="470" y="521395"/>
          <a:ext cx="1533179" cy="10949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K1</a:t>
          </a:r>
        </a:p>
        <a:p>
          <a:pPr lvl="0" algn="ctr" defTabSz="1111250">
            <a:lnSpc>
              <a:spcPct val="90000"/>
            </a:lnSpc>
            <a:spcBef>
              <a:spcPct val="0"/>
            </a:spcBef>
            <a:spcAft>
              <a:spcPct val="35000"/>
            </a:spcAft>
          </a:pPr>
          <a:r>
            <a:rPr lang="en-US" sz="2500" kern="1200" dirty="0" smtClean="0"/>
            <a:t>No</a:t>
          </a:r>
          <a:endParaRPr lang="en-US" sz="2500" kern="1200" dirty="0"/>
        </a:p>
      </dsp:txBody>
      <dsp:txXfrm>
        <a:off x="470" y="521395"/>
        <a:ext cx="1533179" cy="1094929"/>
      </dsp:txXfrm>
    </dsp:sp>
    <dsp:sp modelId="{EDD48D41-3764-4CAB-B78B-1C2E891DEA40}">
      <dsp:nvSpPr>
        <dsp:cNvPr id="0" name=""/>
        <dsp:cNvSpPr/>
      </dsp:nvSpPr>
      <dsp:spPr>
        <a:xfrm>
          <a:off x="1533650" y="522796"/>
          <a:ext cx="1533179" cy="10949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F1</a:t>
          </a:r>
        </a:p>
        <a:p>
          <a:pPr lvl="0" algn="ctr" defTabSz="1111250">
            <a:lnSpc>
              <a:spcPct val="90000"/>
            </a:lnSpc>
            <a:spcBef>
              <a:spcPct val="0"/>
            </a:spcBef>
            <a:spcAft>
              <a:spcPct val="35000"/>
            </a:spcAft>
          </a:pPr>
          <a:r>
            <a:rPr lang="en-US" sz="2500" kern="1200" dirty="0" smtClean="0"/>
            <a:t>No</a:t>
          </a:r>
          <a:endParaRPr lang="en-US" sz="2500" kern="1200" dirty="0"/>
        </a:p>
      </dsp:txBody>
      <dsp:txXfrm>
        <a:off x="1533650" y="522796"/>
        <a:ext cx="1533179" cy="1094929"/>
      </dsp:txXfrm>
    </dsp:sp>
    <dsp:sp modelId="{9D7BF579-3B9D-489F-9A91-4C609F3CFE6E}">
      <dsp:nvSpPr>
        <dsp:cNvPr id="0" name=""/>
        <dsp:cNvSpPr/>
      </dsp:nvSpPr>
      <dsp:spPr>
        <a:xfrm>
          <a:off x="3066830" y="550219"/>
          <a:ext cx="1808400" cy="10372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err="1" smtClean="0"/>
            <a:t>Simbra</a:t>
          </a:r>
          <a:endParaRPr lang="en-US" sz="2500" kern="1200" dirty="0" smtClean="0"/>
        </a:p>
        <a:p>
          <a:pPr lvl="0" algn="ctr" defTabSz="1111250">
            <a:lnSpc>
              <a:spcPct val="90000"/>
            </a:lnSpc>
            <a:spcBef>
              <a:spcPct val="0"/>
            </a:spcBef>
            <a:spcAft>
              <a:spcPct val="35000"/>
            </a:spcAft>
          </a:pPr>
          <a:r>
            <a:rPr lang="en-US" sz="2500" kern="1200" smtClean="0"/>
            <a:t>No</a:t>
          </a:r>
          <a:endParaRPr lang="en-US" sz="2500" kern="1200" dirty="0"/>
        </a:p>
      </dsp:txBody>
      <dsp:txXfrm>
        <a:off x="3066830" y="550219"/>
        <a:ext cx="1808400" cy="1037281"/>
      </dsp:txXfrm>
    </dsp:sp>
    <dsp:sp modelId="{D2F44A3F-D551-40BE-9168-D3F11676D709}">
      <dsp:nvSpPr>
        <dsp:cNvPr id="0" name=""/>
        <dsp:cNvSpPr/>
      </dsp:nvSpPr>
      <dsp:spPr>
        <a:xfrm>
          <a:off x="0" y="1608422"/>
          <a:ext cx="4875702" cy="12165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28925" y="10226042"/>
            <a:ext cx="3206115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5657850" y="18653760"/>
            <a:ext cx="26403300" cy="8412480"/>
          </a:xfrm>
        </p:spPr>
        <p:txBody>
          <a:bodyPr/>
          <a:lstStyle>
            <a:lvl1pPr marL="0" indent="0" algn="ctr">
              <a:buNone/>
              <a:defRPr>
                <a:solidFill>
                  <a:schemeClr val="tx1">
                    <a:tint val="75000"/>
                  </a:schemeClr>
                </a:solidFill>
              </a:defRPr>
            </a:lvl1pPr>
            <a:lvl2pPr marL="2142302" indent="0" algn="ctr">
              <a:buNone/>
              <a:defRPr>
                <a:solidFill>
                  <a:schemeClr val="tx1">
                    <a:tint val="75000"/>
                  </a:schemeClr>
                </a:solidFill>
              </a:defRPr>
            </a:lvl2pPr>
            <a:lvl3pPr marL="4284604" indent="0" algn="ctr">
              <a:buNone/>
              <a:defRPr>
                <a:solidFill>
                  <a:schemeClr val="tx1">
                    <a:tint val="75000"/>
                  </a:schemeClr>
                </a:solidFill>
              </a:defRPr>
            </a:lvl3pPr>
            <a:lvl4pPr marL="6426906" indent="0" algn="ctr">
              <a:buNone/>
              <a:defRPr>
                <a:solidFill>
                  <a:schemeClr val="tx1">
                    <a:tint val="75000"/>
                  </a:schemeClr>
                </a:solidFill>
              </a:defRPr>
            </a:lvl4pPr>
            <a:lvl5pPr marL="8569208" indent="0" algn="ctr">
              <a:buNone/>
              <a:defRPr>
                <a:solidFill>
                  <a:schemeClr val="tx1">
                    <a:tint val="75000"/>
                  </a:schemeClr>
                </a:solidFill>
              </a:defRPr>
            </a:lvl5pPr>
            <a:lvl6pPr marL="10711510" indent="0" algn="ctr">
              <a:buNone/>
              <a:defRPr>
                <a:solidFill>
                  <a:schemeClr val="tx1">
                    <a:tint val="75000"/>
                  </a:schemeClr>
                </a:solidFill>
              </a:defRPr>
            </a:lvl6pPr>
            <a:lvl7pPr marL="12853812" indent="0" algn="ctr">
              <a:buNone/>
              <a:defRPr>
                <a:solidFill>
                  <a:schemeClr val="tx1">
                    <a:tint val="75000"/>
                  </a:schemeClr>
                </a:solidFill>
              </a:defRPr>
            </a:lvl7pPr>
            <a:lvl8pPr marL="14996114" indent="0" algn="ctr">
              <a:buNone/>
              <a:defRPr>
                <a:solidFill>
                  <a:schemeClr val="tx1">
                    <a:tint val="75000"/>
                  </a:schemeClr>
                </a:solidFill>
              </a:defRPr>
            </a:lvl8pPr>
            <a:lvl9pPr marL="1713841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213719C-7D79-413D-B7E0-F890352AC87B}" type="datetimeFigureOut">
              <a:rPr lang="en-US"/>
              <a:pPr>
                <a:defRPr/>
              </a:pPr>
              <a:t>4/12/2016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7A92B6-59C9-4A53-BB8A-4981F14FBA9C}" type="slidenum">
              <a:rPr lang="en-US"/>
              <a:pPr>
                <a:defRPr/>
              </a:pPr>
              <a:t>‹#›</a:t>
            </a:fld>
            <a:endParaRPr lang="en-US"/>
          </a:p>
        </p:txBody>
      </p:sp>
    </p:spTree>
    <p:extLst>
      <p:ext uri="{BB962C8B-B14F-4D97-AF65-F5344CB8AC3E}">
        <p14:creationId xmlns:p14="http://schemas.microsoft.com/office/powerpoint/2010/main" val="393346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4E9463-05F5-48E5-A6A9-CBC96071F611}" type="datetimeFigureOut">
              <a:rPr lang="en-US"/>
              <a:pPr>
                <a:defRPr/>
              </a:pPr>
              <a:t>4/12/2016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D82C51-1095-4A2A-8F87-8052409EA0A6}" type="slidenum">
              <a:rPr lang="en-US"/>
              <a:pPr>
                <a:defRPr/>
              </a:pPr>
              <a:t>‹#›</a:t>
            </a:fld>
            <a:endParaRPr lang="en-US"/>
          </a:p>
        </p:txBody>
      </p:sp>
    </p:spTree>
    <p:extLst>
      <p:ext uri="{BB962C8B-B14F-4D97-AF65-F5344CB8AC3E}">
        <p14:creationId xmlns:p14="http://schemas.microsoft.com/office/powerpoint/2010/main" val="80775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795485" y="6324600"/>
            <a:ext cx="3903523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676684" y="6324600"/>
            <a:ext cx="11649015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128695-B581-4E99-8DC9-4178AAB9D65B}" type="datetimeFigureOut">
              <a:rPr lang="en-US"/>
              <a:pPr>
                <a:defRPr/>
              </a:pPr>
              <a:t>4/12/2016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766CA9-F5B2-414A-A779-EDEF0AE939EB}" type="slidenum">
              <a:rPr lang="en-US"/>
              <a:pPr>
                <a:defRPr/>
              </a:pPr>
              <a:t>‹#›</a:t>
            </a:fld>
            <a:endParaRPr lang="en-US"/>
          </a:p>
        </p:txBody>
      </p:sp>
    </p:spTree>
    <p:extLst>
      <p:ext uri="{BB962C8B-B14F-4D97-AF65-F5344CB8AC3E}">
        <p14:creationId xmlns:p14="http://schemas.microsoft.com/office/powerpoint/2010/main" val="2308582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081B01-95EF-4218-9575-0007654865B8}" type="datetimeFigureOut">
              <a:rPr lang="en-US"/>
              <a:pPr>
                <a:defRPr/>
              </a:pPr>
              <a:t>4/12/2016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042965-AEFA-4EC9-BD7F-282A25FD834E}" type="slidenum">
              <a:rPr lang="en-US"/>
              <a:pPr>
                <a:defRPr/>
              </a:pPr>
              <a:t>‹#›</a:t>
            </a:fld>
            <a:endParaRPr lang="en-US"/>
          </a:p>
        </p:txBody>
      </p:sp>
    </p:spTree>
    <p:extLst>
      <p:ext uri="{BB962C8B-B14F-4D97-AF65-F5344CB8AC3E}">
        <p14:creationId xmlns:p14="http://schemas.microsoft.com/office/powerpoint/2010/main" val="261813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79541" y="21153122"/>
            <a:ext cx="32061150" cy="6537960"/>
          </a:xfrm>
        </p:spPr>
        <p:txBody>
          <a:bodyPr anchor="t"/>
          <a:lstStyle>
            <a:lvl1pPr algn="l">
              <a:defRPr sz="18700" b="1" cap="all"/>
            </a:lvl1pPr>
          </a:lstStyle>
          <a:p>
            <a:r>
              <a:rPr lang="en-US" smtClean="0"/>
              <a:t>Click to edit Master title style</a:t>
            </a:r>
            <a:endParaRPr lang="en-US"/>
          </a:p>
        </p:txBody>
      </p:sp>
      <p:sp>
        <p:nvSpPr>
          <p:cNvPr id="3" name="Text Placeholder 2"/>
          <p:cNvSpPr>
            <a:spLocks noGrp="1"/>
          </p:cNvSpPr>
          <p:nvPr>
            <p:ph type="body" idx="1"/>
          </p:nvPr>
        </p:nvSpPr>
        <p:spPr>
          <a:xfrm>
            <a:off x="2979541" y="13952225"/>
            <a:ext cx="32061150" cy="7200898"/>
          </a:xfrm>
        </p:spPr>
        <p:txBody>
          <a:bodyPr anchor="b"/>
          <a:lstStyle>
            <a:lvl1pPr marL="0" indent="0">
              <a:buNone/>
              <a:defRPr sz="9400">
                <a:solidFill>
                  <a:schemeClr val="tx1">
                    <a:tint val="75000"/>
                  </a:schemeClr>
                </a:solidFill>
              </a:defRPr>
            </a:lvl1pPr>
            <a:lvl2pPr marL="2142302" indent="0">
              <a:buNone/>
              <a:defRPr sz="8400">
                <a:solidFill>
                  <a:schemeClr val="tx1">
                    <a:tint val="75000"/>
                  </a:schemeClr>
                </a:solidFill>
              </a:defRPr>
            </a:lvl2pPr>
            <a:lvl3pPr marL="4284604" indent="0">
              <a:buNone/>
              <a:defRPr sz="7500">
                <a:solidFill>
                  <a:schemeClr val="tx1">
                    <a:tint val="75000"/>
                  </a:schemeClr>
                </a:solidFill>
              </a:defRPr>
            </a:lvl3pPr>
            <a:lvl4pPr marL="6426906" indent="0">
              <a:buNone/>
              <a:defRPr sz="6600">
                <a:solidFill>
                  <a:schemeClr val="tx1">
                    <a:tint val="75000"/>
                  </a:schemeClr>
                </a:solidFill>
              </a:defRPr>
            </a:lvl4pPr>
            <a:lvl5pPr marL="8569208" indent="0">
              <a:buNone/>
              <a:defRPr sz="6600">
                <a:solidFill>
                  <a:schemeClr val="tx1">
                    <a:tint val="75000"/>
                  </a:schemeClr>
                </a:solidFill>
              </a:defRPr>
            </a:lvl5pPr>
            <a:lvl6pPr marL="10711510" indent="0">
              <a:buNone/>
              <a:defRPr sz="6600">
                <a:solidFill>
                  <a:schemeClr val="tx1">
                    <a:tint val="75000"/>
                  </a:schemeClr>
                </a:solidFill>
              </a:defRPr>
            </a:lvl6pPr>
            <a:lvl7pPr marL="12853812" indent="0">
              <a:buNone/>
              <a:defRPr sz="6600">
                <a:solidFill>
                  <a:schemeClr val="tx1">
                    <a:tint val="75000"/>
                  </a:schemeClr>
                </a:solidFill>
              </a:defRPr>
            </a:lvl7pPr>
            <a:lvl8pPr marL="14996114" indent="0">
              <a:buNone/>
              <a:defRPr sz="6600">
                <a:solidFill>
                  <a:schemeClr val="tx1">
                    <a:tint val="75000"/>
                  </a:schemeClr>
                </a:solidFill>
              </a:defRPr>
            </a:lvl8pPr>
            <a:lvl9pPr marL="17138416" indent="0">
              <a:buNone/>
              <a:defRPr sz="6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428CA3-051D-418A-AB85-0ED5385313AC}" type="datetimeFigureOut">
              <a:rPr lang="en-US"/>
              <a:pPr>
                <a:defRPr/>
              </a:pPr>
              <a:t>4/12/2016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2BDDB5-1046-40CA-87FC-0617F4DCFA29}" type="slidenum">
              <a:rPr lang="en-US"/>
              <a:pPr>
                <a:defRPr/>
              </a:pPr>
              <a:t>‹#›</a:t>
            </a:fld>
            <a:endParaRPr lang="en-US"/>
          </a:p>
        </p:txBody>
      </p:sp>
    </p:spTree>
    <p:extLst>
      <p:ext uri="{BB962C8B-B14F-4D97-AF65-F5344CB8AC3E}">
        <p14:creationId xmlns:p14="http://schemas.microsoft.com/office/powerpoint/2010/main" val="3671968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676682" y="36865560"/>
            <a:ext cx="77762693" cy="104279702"/>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7068027" y="36865560"/>
            <a:ext cx="77762698" cy="104279702"/>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3F8F934-2DDC-41C7-BA0C-A70D9588C5C2}" type="datetimeFigureOut">
              <a:rPr lang="en-US"/>
              <a:pPr>
                <a:defRPr/>
              </a:pPr>
              <a:t>4/12/2016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1E2048-E3AB-4EBC-B353-A6BB05E5370F}" type="slidenum">
              <a:rPr lang="en-US"/>
              <a:pPr>
                <a:defRPr/>
              </a:pPr>
              <a:t>‹#›</a:t>
            </a:fld>
            <a:endParaRPr lang="en-US"/>
          </a:p>
        </p:txBody>
      </p:sp>
    </p:spTree>
    <p:extLst>
      <p:ext uri="{BB962C8B-B14F-4D97-AF65-F5344CB8AC3E}">
        <p14:creationId xmlns:p14="http://schemas.microsoft.com/office/powerpoint/2010/main" val="2766187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5950" y="1318262"/>
            <a:ext cx="3394710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5950" y="7368542"/>
            <a:ext cx="16665776" cy="3070858"/>
          </a:xfrm>
        </p:spPr>
        <p:txBody>
          <a:bodyPr anchor="b"/>
          <a:lstStyle>
            <a:lvl1pPr marL="0" indent="0">
              <a:buNone/>
              <a:defRPr sz="11200" b="1"/>
            </a:lvl1pPr>
            <a:lvl2pPr marL="2142302" indent="0">
              <a:buNone/>
              <a:defRPr sz="9400" b="1"/>
            </a:lvl2pPr>
            <a:lvl3pPr marL="4284604" indent="0">
              <a:buNone/>
              <a:defRPr sz="8400" b="1"/>
            </a:lvl3pPr>
            <a:lvl4pPr marL="6426906" indent="0">
              <a:buNone/>
              <a:defRPr sz="7500" b="1"/>
            </a:lvl4pPr>
            <a:lvl5pPr marL="8569208" indent="0">
              <a:buNone/>
              <a:defRPr sz="7500" b="1"/>
            </a:lvl5pPr>
            <a:lvl6pPr marL="10711510" indent="0">
              <a:buNone/>
              <a:defRPr sz="7500" b="1"/>
            </a:lvl6pPr>
            <a:lvl7pPr marL="12853812" indent="0">
              <a:buNone/>
              <a:defRPr sz="7500" b="1"/>
            </a:lvl7pPr>
            <a:lvl8pPr marL="14996114" indent="0">
              <a:buNone/>
              <a:defRPr sz="7500" b="1"/>
            </a:lvl8pPr>
            <a:lvl9pPr marL="17138416" indent="0">
              <a:buNone/>
              <a:defRPr sz="7500" b="1"/>
            </a:lvl9pPr>
          </a:lstStyle>
          <a:p>
            <a:pPr lvl="0"/>
            <a:r>
              <a:rPr lang="en-US" smtClean="0"/>
              <a:t>Click to edit Master text styles</a:t>
            </a:r>
          </a:p>
        </p:txBody>
      </p:sp>
      <p:sp>
        <p:nvSpPr>
          <p:cNvPr id="4" name="Content Placeholder 3"/>
          <p:cNvSpPr>
            <a:spLocks noGrp="1"/>
          </p:cNvSpPr>
          <p:nvPr>
            <p:ph sz="half" idx="2"/>
          </p:nvPr>
        </p:nvSpPr>
        <p:spPr>
          <a:xfrm>
            <a:off x="1885950" y="10439400"/>
            <a:ext cx="16665776" cy="18966182"/>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160730" y="7368542"/>
            <a:ext cx="16672322" cy="3070858"/>
          </a:xfrm>
        </p:spPr>
        <p:txBody>
          <a:bodyPr anchor="b"/>
          <a:lstStyle>
            <a:lvl1pPr marL="0" indent="0">
              <a:buNone/>
              <a:defRPr sz="11200" b="1"/>
            </a:lvl1pPr>
            <a:lvl2pPr marL="2142302" indent="0">
              <a:buNone/>
              <a:defRPr sz="9400" b="1"/>
            </a:lvl2pPr>
            <a:lvl3pPr marL="4284604" indent="0">
              <a:buNone/>
              <a:defRPr sz="8400" b="1"/>
            </a:lvl3pPr>
            <a:lvl4pPr marL="6426906" indent="0">
              <a:buNone/>
              <a:defRPr sz="7500" b="1"/>
            </a:lvl4pPr>
            <a:lvl5pPr marL="8569208" indent="0">
              <a:buNone/>
              <a:defRPr sz="7500" b="1"/>
            </a:lvl5pPr>
            <a:lvl6pPr marL="10711510" indent="0">
              <a:buNone/>
              <a:defRPr sz="7500" b="1"/>
            </a:lvl6pPr>
            <a:lvl7pPr marL="12853812" indent="0">
              <a:buNone/>
              <a:defRPr sz="7500" b="1"/>
            </a:lvl7pPr>
            <a:lvl8pPr marL="14996114" indent="0">
              <a:buNone/>
              <a:defRPr sz="7500" b="1"/>
            </a:lvl8pPr>
            <a:lvl9pPr marL="17138416" indent="0">
              <a:buNone/>
              <a:defRPr sz="7500" b="1"/>
            </a:lvl9pPr>
          </a:lstStyle>
          <a:p>
            <a:pPr lvl="0"/>
            <a:r>
              <a:rPr lang="en-US" smtClean="0"/>
              <a:t>Click to edit Master text styles</a:t>
            </a:r>
          </a:p>
        </p:txBody>
      </p:sp>
      <p:sp>
        <p:nvSpPr>
          <p:cNvPr id="6" name="Content Placeholder 5"/>
          <p:cNvSpPr>
            <a:spLocks noGrp="1"/>
          </p:cNvSpPr>
          <p:nvPr>
            <p:ph sz="quarter" idx="4"/>
          </p:nvPr>
        </p:nvSpPr>
        <p:spPr>
          <a:xfrm>
            <a:off x="19160730" y="10439400"/>
            <a:ext cx="16672322" cy="18966182"/>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7FB6903-021E-4958-BF52-A47A3CD54650}" type="datetimeFigureOut">
              <a:rPr lang="en-US"/>
              <a:pPr>
                <a:defRPr/>
              </a:pPr>
              <a:t>4/12/2016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B7F2BD5-A733-4FAD-A4F3-1F803E74BB5D}" type="slidenum">
              <a:rPr lang="en-US"/>
              <a:pPr>
                <a:defRPr/>
              </a:pPr>
              <a:t>‹#›</a:t>
            </a:fld>
            <a:endParaRPr lang="en-US"/>
          </a:p>
        </p:txBody>
      </p:sp>
    </p:spTree>
    <p:extLst>
      <p:ext uri="{BB962C8B-B14F-4D97-AF65-F5344CB8AC3E}">
        <p14:creationId xmlns:p14="http://schemas.microsoft.com/office/powerpoint/2010/main" val="3023770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5BF41D3-8A26-475A-B7D8-9B144C0C0877}" type="datetimeFigureOut">
              <a:rPr lang="en-US"/>
              <a:pPr>
                <a:defRPr/>
              </a:pPr>
              <a:t>4/12/2016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F945FC4-5DBB-4FA7-82E4-5460D33B20B9}" type="slidenum">
              <a:rPr lang="en-US"/>
              <a:pPr>
                <a:defRPr/>
              </a:pPr>
              <a:t>‹#›</a:t>
            </a:fld>
            <a:endParaRPr lang="en-US"/>
          </a:p>
        </p:txBody>
      </p:sp>
    </p:spTree>
    <p:extLst>
      <p:ext uri="{BB962C8B-B14F-4D97-AF65-F5344CB8AC3E}">
        <p14:creationId xmlns:p14="http://schemas.microsoft.com/office/powerpoint/2010/main" val="3124850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5D92EA-9A76-44CA-BC57-39B86E0170A9}" type="datetimeFigureOut">
              <a:rPr lang="en-US"/>
              <a:pPr>
                <a:defRPr/>
              </a:pPr>
              <a:t>4/12/2016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B177687-F4D5-4E58-9426-71495C527FD1}" type="slidenum">
              <a:rPr lang="en-US"/>
              <a:pPr>
                <a:defRPr/>
              </a:pPr>
              <a:t>‹#›</a:t>
            </a:fld>
            <a:endParaRPr lang="en-US"/>
          </a:p>
        </p:txBody>
      </p:sp>
    </p:spTree>
    <p:extLst>
      <p:ext uri="{BB962C8B-B14F-4D97-AF65-F5344CB8AC3E}">
        <p14:creationId xmlns:p14="http://schemas.microsoft.com/office/powerpoint/2010/main" val="1531960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5952" y="1310640"/>
            <a:ext cx="12409291" cy="5577840"/>
          </a:xfrm>
        </p:spPr>
        <p:txBody>
          <a:bodyPr anchor="b"/>
          <a:lstStyle>
            <a:lvl1pPr algn="l">
              <a:defRPr sz="9400" b="1"/>
            </a:lvl1pPr>
          </a:lstStyle>
          <a:p>
            <a:r>
              <a:rPr lang="en-US" smtClean="0"/>
              <a:t>Click to edit Master title style</a:t>
            </a:r>
            <a:endParaRPr lang="en-US"/>
          </a:p>
        </p:txBody>
      </p:sp>
      <p:sp>
        <p:nvSpPr>
          <p:cNvPr id="3" name="Content Placeholder 2"/>
          <p:cNvSpPr>
            <a:spLocks noGrp="1"/>
          </p:cNvSpPr>
          <p:nvPr>
            <p:ph idx="1"/>
          </p:nvPr>
        </p:nvSpPr>
        <p:spPr>
          <a:xfrm>
            <a:off x="14747081" y="1310643"/>
            <a:ext cx="21085969" cy="28094942"/>
          </a:xfrm>
        </p:spPr>
        <p:txBody>
          <a:bodyPr/>
          <a:lstStyle>
            <a:lvl1pPr>
              <a:defRPr sz="15000"/>
            </a:lvl1pPr>
            <a:lvl2pPr>
              <a:defRPr sz="13100"/>
            </a:lvl2pPr>
            <a:lvl3pPr>
              <a:defRPr sz="11200"/>
            </a:lvl3pPr>
            <a:lvl4pPr>
              <a:defRPr sz="9400"/>
            </a:lvl4pPr>
            <a:lvl5pPr>
              <a:defRPr sz="9400"/>
            </a:lvl5pPr>
            <a:lvl6pPr>
              <a:defRPr sz="9400"/>
            </a:lvl6pPr>
            <a:lvl7pPr>
              <a:defRPr sz="9400"/>
            </a:lvl7pPr>
            <a:lvl8pPr>
              <a:defRPr sz="9400"/>
            </a:lvl8pPr>
            <a:lvl9pPr>
              <a:defRPr sz="9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85952" y="6888483"/>
            <a:ext cx="12409291" cy="22517102"/>
          </a:xfrm>
        </p:spPr>
        <p:txBody>
          <a:bodyPr/>
          <a:lstStyle>
            <a:lvl1pPr marL="0" indent="0">
              <a:buNone/>
              <a:defRPr sz="6600"/>
            </a:lvl1pPr>
            <a:lvl2pPr marL="2142302" indent="0">
              <a:buNone/>
              <a:defRPr sz="5600"/>
            </a:lvl2pPr>
            <a:lvl3pPr marL="4284604" indent="0">
              <a:buNone/>
              <a:defRPr sz="4700"/>
            </a:lvl3pPr>
            <a:lvl4pPr marL="6426906" indent="0">
              <a:buNone/>
              <a:defRPr sz="4200"/>
            </a:lvl4pPr>
            <a:lvl5pPr marL="8569208" indent="0">
              <a:buNone/>
              <a:defRPr sz="4200"/>
            </a:lvl5pPr>
            <a:lvl6pPr marL="10711510" indent="0">
              <a:buNone/>
              <a:defRPr sz="4200"/>
            </a:lvl6pPr>
            <a:lvl7pPr marL="12853812" indent="0">
              <a:buNone/>
              <a:defRPr sz="4200"/>
            </a:lvl7pPr>
            <a:lvl8pPr marL="14996114" indent="0">
              <a:buNone/>
              <a:defRPr sz="4200"/>
            </a:lvl8pPr>
            <a:lvl9pPr marL="17138416" indent="0">
              <a:buNone/>
              <a:defRPr sz="4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7A892E-224B-4F87-99DE-D67EC883F7D7}" type="datetimeFigureOut">
              <a:rPr lang="en-US"/>
              <a:pPr>
                <a:defRPr/>
              </a:pPr>
              <a:t>4/12/2016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AB4DFA-9458-4803-8786-E75218C797E9}" type="slidenum">
              <a:rPr lang="en-US"/>
              <a:pPr>
                <a:defRPr/>
              </a:pPr>
              <a:t>‹#›</a:t>
            </a:fld>
            <a:endParaRPr lang="en-US"/>
          </a:p>
        </p:txBody>
      </p:sp>
    </p:spTree>
    <p:extLst>
      <p:ext uri="{BB962C8B-B14F-4D97-AF65-F5344CB8AC3E}">
        <p14:creationId xmlns:p14="http://schemas.microsoft.com/office/powerpoint/2010/main" val="418785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93188" y="23042880"/>
            <a:ext cx="22631400" cy="2720342"/>
          </a:xfrm>
        </p:spPr>
        <p:txBody>
          <a:bodyPr anchor="b"/>
          <a:lstStyle>
            <a:lvl1pPr algn="l">
              <a:defRPr sz="9400" b="1"/>
            </a:lvl1pPr>
          </a:lstStyle>
          <a:p>
            <a:r>
              <a:rPr lang="en-US" smtClean="0"/>
              <a:t>Click to edit Master title style</a:t>
            </a:r>
            <a:endParaRPr lang="en-US"/>
          </a:p>
        </p:txBody>
      </p:sp>
      <p:sp>
        <p:nvSpPr>
          <p:cNvPr id="3" name="Picture Placeholder 2"/>
          <p:cNvSpPr>
            <a:spLocks noGrp="1"/>
          </p:cNvSpPr>
          <p:nvPr>
            <p:ph type="pic" idx="1"/>
          </p:nvPr>
        </p:nvSpPr>
        <p:spPr>
          <a:xfrm>
            <a:off x="7393188" y="2941320"/>
            <a:ext cx="22631400" cy="19751040"/>
          </a:xfrm>
        </p:spPr>
        <p:txBody>
          <a:bodyPr rtlCol="0">
            <a:normAutofit/>
          </a:bodyPr>
          <a:lstStyle>
            <a:lvl1pPr marL="0" indent="0">
              <a:buNone/>
              <a:defRPr sz="15000"/>
            </a:lvl1pPr>
            <a:lvl2pPr marL="2142302" indent="0">
              <a:buNone/>
              <a:defRPr sz="13100"/>
            </a:lvl2pPr>
            <a:lvl3pPr marL="4284604" indent="0">
              <a:buNone/>
              <a:defRPr sz="11200"/>
            </a:lvl3pPr>
            <a:lvl4pPr marL="6426906" indent="0">
              <a:buNone/>
              <a:defRPr sz="9400"/>
            </a:lvl4pPr>
            <a:lvl5pPr marL="8569208" indent="0">
              <a:buNone/>
              <a:defRPr sz="9400"/>
            </a:lvl5pPr>
            <a:lvl6pPr marL="10711510" indent="0">
              <a:buNone/>
              <a:defRPr sz="9400"/>
            </a:lvl6pPr>
            <a:lvl7pPr marL="12853812" indent="0">
              <a:buNone/>
              <a:defRPr sz="9400"/>
            </a:lvl7pPr>
            <a:lvl8pPr marL="14996114" indent="0">
              <a:buNone/>
              <a:defRPr sz="9400"/>
            </a:lvl8pPr>
            <a:lvl9pPr marL="17138416" indent="0">
              <a:buNone/>
              <a:defRPr sz="9400"/>
            </a:lvl9pPr>
          </a:lstStyle>
          <a:p>
            <a:pPr lvl="0"/>
            <a:endParaRPr lang="en-US" noProof="0" smtClean="0"/>
          </a:p>
        </p:txBody>
      </p:sp>
      <p:sp>
        <p:nvSpPr>
          <p:cNvPr id="4" name="Text Placeholder 3"/>
          <p:cNvSpPr>
            <a:spLocks noGrp="1"/>
          </p:cNvSpPr>
          <p:nvPr>
            <p:ph type="body" sz="half" idx="2"/>
          </p:nvPr>
        </p:nvSpPr>
        <p:spPr>
          <a:xfrm>
            <a:off x="7393188" y="25763222"/>
            <a:ext cx="22631400" cy="3863338"/>
          </a:xfrm>
        </p:spPr>
        <p:txBody>
          <a:bodyPr/>
          <a:lstStyle>
            <a:lvl1pPr marL="0" indent="0">
              <a:buNone/>
              <a:defRPr sz="6600"/>
            </a:lvl1pPr>
            <a:lvl2pPr marL="2142302" indent="0">
              <a:buNone/>
              <a:defRPr sz="5600"/>
            </a:lvl2pPr>
            <a:lvl3pPr marL="4284604" indent="0">
              <a:buNone/>
              <a:defRPr sz="4700"/>
            </a:lvl3pPr>
            <a:lvl4pPr marL="6426906" indent="0">
              <a:buNone/>
              <a:defRPr sz="4200"/>
            </a:lvl4pPr>
            <a:lvl5pPr marL="8569208" indent="0">
              <a:buNone/>
              <a:defRPr sz="4200"/>
            </a:lvl5pPr>
            <a:lvl6pPr marL="10711510" indent="0">
              <a:buNone/>
              <a:defRPr sz="4200"/>
            </a:lvl6pPr>
            <a:lvl7pPr marL="12853812" indent="0">
              <a:buNone/>
              <a:defRPr sz="4200"/>
            </a:lvl7pPr>
            <a:lvl8pPr marL="14996114" indent="0">
              <a:buNone/>
              <a:defRPr sz="4200"/>
            </a:lvl8pPr>
            <a:lvl9pPr marL="17138416" indent="0">
              <a:buNone/>
              <a:defRPr sz="4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63C6AF-6946-469F-A89A-B6A58FD38D26}" type="datetimeFigureOut">
              <a:rPr lang="en-US"/>
              <a:pPr>
                <a:defRPr/>
              </a:pPr>
              <a:t>4/12/2016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C1F9C4-5E12-454C-AC34-7A60A2BCCF1C}" type="slidenum">
              <a:rPr lang="en-US"/>
              <a:pPr>
                <a:defRPr/>
              </a:pPr>
              <a:t>‹#›</a:t>
            </a:fld>
            <a:endParaRPr lang="en-US"/>
          </a:p>
        </p:txBody>
      </p:sp>
    </p:spTree>
    <p:extLst>
      <p:ext uri="{BB962C8B-B14F-4D97-AF65-F5344CB8AC3E}">
        <p14:creationId xmlns:p14="http://schemas.microsoft.com/office/powerpoint/2010/main" val="1455089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F4167">
            <a:alpha val="56862"/>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85950" y="1317625"/>
            <a:ext cx="339471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8460" tIns="214230" rIns="428460" bIns="21423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885950" y="7680325"/>
            <a:ext cx="3394710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8460" tIns="214230" rIns="428460" bIns="21423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885950" y="30510163"/>
            <a:ext cx="8801100" cy="1752600"/>
          </a:xfrm>
          <a:prstGeom prst="rect">
            <a:avLst/>
          </a:prstGeom>
        </p:spPr>
        <p:txBody>
          <a:bodyPr vert="horz" lIns="428460" tIns="214230" rIns="428460" bIns="214230" rtlCol="0" anchor="ctr"/>
          <a:lstStyle>
            <a:lvl1pPr algn="l" defTabSz="4284604" fontAlgn="auto">
              <a:spcBef>
                <a:spcPts val="0"/>
              </a:spcBef>
              <a:spcAft>
                <a:spcPts val="0"/>
              </a:spcAft>
              <a:defRPr sz="5600">
                <a:solidFill>
                  <a:schemeClr val="tx1">
                    <a:tint val="75000"/>
                  </a:schemeClr>
                </a:solidFill>
                <a:latin typeface="+mn-lt"/>
              </a:defRPr>
            </a:lvl1pPr>
          </a:lstStyle>
          <a:p>
            <a:pPr>
              <a:defRPr/>
            </a:pPr>
            <a:fld id="{55E97B92-2C3B-4C28-B21B-48D34C8AAB61}" type="datetimeFigureOut">
              <a:rPr lang="en-US"/>
              <a:pPr>
                <a:defRPr/>
              </a:pPr>
              <a:t>4/12/2016</a:t>
            </a:fld>
            <a:endParaRPr lang="en-US"/>
          </a:p>
        </p:txBody>
      </p:sp>
      <p:sp>
        <p:nvSpPr>
          <p:cNvPr id="5" name="Footer Placeholder 4"/>
          <p:cNvSpPr>
            <a:spLocks noGrp="1"/>
          </p:cNvSpPr>
          <p:nvPr>
            <p:ph type="ftr" sz="quarter" idx="3"/>
          </p:nvPr>
        </p:nvSpPr>
        <p:spPr>
          <a:xfrm>
            <a:off x="12887325" y="30510163"/>
            <a:ext cx="11944350" cy="1752600"/>
          </a:xfrm>
          <a:prstGeom prst="rect">
            <a:avLst/>
          </a:prstGeom>
        </p:spPr>
        <p:txBody>
          <a:bodyPr vert="horz" lIns="428460" tIns="214230" rIns="428460" bIns="214230" rtlCol="0" anchor="ctr"/>
          <a:lstStyle>
            <a:lvl1pPr algn="ctr" defTabSz="4284604" fontAlgn="auto">
              <a:spcBef>
                <a:spcPts val="0"/>
              </a:spcBef>
              <a:spcAft>
                <a:spcPts val="0"/>
              </a:spcAft>
              <a:defRPr sz="56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27031950" y="30510163"/>
            <a:ext cx="8801100" cy="1752600"/>
          </a:xfrm>
          <a:prstGeom prst="rect">
            <a:avLst/>
          </a:prstGeom>
        </p:spPr>
        <p:txBody>
          <a:bodyPr vert="horz" lIns="428460" tIns="214230" rIns="428460" bIns="214230" rtlCol="0" anchor="ctr"/>
          <a:lstStyle>
            <a:lvl1pPr algn="r" defTabSz="4284604" fontAlgn="auto">
              <a:spcBef>
                <a:spcPts val="0"/>
              </a:spcBef>
              <a:spcAft>
                <a:spcPts val="0"/>
              </a:spcAft>
              <a:defRPr sz="5600">
                <a:solidFill>
                  <a:schemeClr val="tx1">
                    <a:tint val="75000"/>
                  </a:schemeClr>
                </a:solidFill>
                <a:latin typeface="+mn-lt"/>
              </a:defRPr>
            </a:lvl1pPr>
          </a:lstStyle>
          <a:p>
            <a:pPr>
              <a:defRPr/>
            </a:pPr>
            <a:fld id="{AD5ABE64-7197-44CF-AC24-BA045A7254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83075" rtl="0" eaLnBrk="0" fontAlgn="base" hangingPunct="0">
        <a:spcBef>
          <a:spcPct val="0"/>
        </a:spcBef>
        <a:spcAft>
          <a:spcPct val="0"/>
        </a:spcAft>
        <a:defRPr sz="20600" kern="1200">
          <a:solidFill>
            <a:schemeClr val="tx1"/>
          </a:solidFill>
          <a:latin typeface="+mj-lt"/>
          <a:ea typeface="+mj-ea"/>
          <a:cs typeface="+mj-cs"/>
        </a:defRPr>
      </a:lvl1pPr>
      <a:lvl2pPr algn="ctr" defTabSz="4283075" rtl="0" eaLnBrk="0" fontAlgn="base" hangingPunct="0">
        <a:spcBef>
          <a:spcPct val="0"/>
        </a:spcBef>
        <a:spcAft>
          <a:spcPct val="0"/>
        </a:spcAft>
        <a:defRPr sz="20600">
          <a:solidFill>
            <a:schemeClr val="tx1"/>
          </a:solidFill>
          <a:latin typeface="Calibri" pitchFamily="34" charset="0"/>
        </a:defRPr>
      </a:lvl2pPr>
      <a:lvl3pPr algn="ctr" defTabSz="4283075" rtl="0" eaLnBrk="0" fontAlgn="base" hangingPunct="0">
        <a:spcBef>
          <a:spcPct val="0"/>
        </a:spcBef>
        <a:spcAft>
          <a:spcPct val="0"/>
        </a:spcAft>
        <a:defRPr sz="20600">
          <a:solidFill>
            <a:schemeClr val="tx1"/>
          </a:solidFill>
          <a:latin typeface="Calibri" pitchFamily="34" charset="0"/>
        </a:defRPr>
      </a:lvl3pPr>
      <a:lvl4pPr algn="ctr" defTabSz="4283075" rtl="0" eaLnBrk="0" fontAlgn="base" hangingPunct="0">
        <a:spcBef>
          <a:spcPct val="0"/>
        </a:spcBef>
        <a:spcAft>
          <a:spcPct val="0"/>
        </a:spcAft>
        <a:defRPr sz="20600">
          <a:solidFill>
            <a:schemeClr val="tx1"/>
          </a:solidFill>
          <a:latin typeface="Calibri" pitchFamily="34" charset="0"/>
        </a:defRPr>
      </a:lvl4pPr>
      <a:lvl5pPr algn="ctr" defTabSz="4283075" rtl="0" eaLnBrk="0" fontAlgn="base" hangingPunct="0">
        <a:spcBef>
          <a:spcPct val="0"/>
        </a:spcBef>
        <a:spcAft>
          <a:spcPct val="0"/>
        </a:spcAft>
        <a:defRPr sz="20600">
          <a:solidFill>
            <a:schemeClr val="tx1"/>
          </a:solidFill>
          <a:latin typeface="Calibri" pitchFamily="34" charset="0"/>
        </a:defRPr>
      </a:lvl5pPr>
      <a:lvl6pPr marL="457200" algn="ctr" defTabSz="4283075" rtl="0" fontAlgn="base">
        <a:spcBef>
          <a:spcPct val="0"/>
        </a:spcBef>
        <a:spcAft>
          <a:spcPct val="0"/>
        </a:spcAft>
        <a:defRPr sz="20600">
          <a:solidFill>
            <a:schemeClr val="tx1"/>
          </a:solidFill>
          <a:latin typeface="Calibri" pitchFamily="34" charset="0"/>
        </a:defRPr>
      </a:lvl6pPr>
      <a:lvl7pPr marL="914400" algn="ctr" defTabSz="4283075" rtl="0" fontAlgn="base">
        <a:spcBef>
          <a:spcPct val="0"/>
        </a:spcBef>
        <a:spcAft>
          <a:spcPct val="0"/>
        </a:spcAft>
        <a:defRPr sz="20600">
          <a:solidFill>
            <a:schemeClr val="tx1"/>
          </a:solidFill>
          <a:latin typeface="Calibri" pitchFamily="34" charset="0"/>
        </a:defRPr>
      </a:lvl7pPr>
      <a:lvl8pPr marL="1371600" algn="ctr" defTabSz="4283075" rtl="0" fontAlgn="base">
        <a:spcBef>
          <a:spcPct val="0"/>
        </a:spcBef>
        <a:spcAft>
          <a:spcPct val="0"/>
        </a:spcAft>
        <a:defRPr sz="20600">
          <a:solidFill>
            <a:schemeClr val="tx1"/>
          </a:solidFill>
          <a:latin typeface="Calibri" pitchFamily="34" charset="0"/>
        </a:defRPr>
      </a:lvl8pPr>
      <a:lvl9pPr marL="1828800" algn="ctr" defTabSz="4283075" rtl="0" fontAlgn="base">
        <a:spcBef>
          <a:spcPct val="0"/>
        </a:spcBef>
        <a:spcAft>
          <a:spcPct val="0"/>
        </a:spcAft>
        <a:defRPr sz="20600">
          <a:solidFill>
            <a:schemeClr val="tx1"/>
          </a:solidFill>
          <a:latin typeface="Calibri" pitchFamily="34" charset="0"/>
        </a:defRPr>
      </a:lvl9pPr>
    </p:titleStyle>
    <p:bodyStyle>
      <a:lvl1pPr marL="1606550" indent="-1606550" algn="l" defTabSz="4283075" rtl="0" eaLnBrk="0" fontAlgn="base" hangingPunct="0">
        <a:spcBef>
          <a:spcPct val="20000"/>
        </a:spcBef>
        <a:spcAft>
          <a:spcPct val="0"/>
        </a:spcAft>
        <a:buFont typeface="Arial" charset="0"/>
        <a:buChar char="•"/>
        <a:defRPr sz="15000" kern="1200">
          <a:solidFill>
            <a:schemeClr val="tx1"/>
          </a:solidFill>
          <a:latin typeface="+mn-lt"/>
          <a:ea typeface="+mn-ea"/>
          <a:cs typeface="+mn-cs"/>
        </a:defRPr>
      </a:lvl1pPr>
      <a:lvl2pPr marL="3479800" indent="-1338263" algn="l" defTabSz="4283075" rtl="0" eaLnBrk="0" fontAlgn="base" hangingPunct="0">
        <a:spcBef>
          <a:spcPct val="20000"/>
        </a:spcBef>
        <a:spcAft>
          <a:spcPct val="0"/>
        </a:spcAft>
        <a:buFont typeface="Arial" charset="0"/>
        <a:buChar char="–"/>
        <a:defRPr sz="13100" kern="1200">
          <a:solidFill>
            <a:schemeClr val="tx1"/>
          </a:solidFill>
          <a:latin typeface="+mn-lt"/>
          <a:ea typeface="+mn-ea"/>
          <a:cs typeface="+mn-cs"/>
        </a:defRPr>
      </a:lvl2pPr>
      <a:lvl3pPr marL="5354638" indent="-1069975" algn="l" defTabSz="4283075" rtl="0" eaLnBrk="0" fontAlgn="base" hangingPunct="0">
        <a:spcBef>
          <a:spcPct val="20000"/>
        </a:spcBef>
        <a:spcAft>
          <a:spcPct val="0"/>
        </a:spcAft>
        <a:buFont typeface="Arial" charset="0"/>
        <a:buChar char="•"/>
        <a:defRPr sz="11200" kern="1200">
          <a:solidFill>
            <a:schemeClr val="tx1"/>
          </a:solidFill>
          <a:latin typeface="+mn-lt"/>
          <a:ea typeface="+mn-ea"/>
          <a:cs typeface="+mn-cs"/>
        </a:defRPr>
      </a:lvl3pPr>
      <a:lvl4pPr marL="7497763" indent="-1069975" algn="l" defTabSz="4283075" rtl="0" eaLnBrk="0" fontAlgn="base" hangingPunct="0">
        <a:spcBef>
          <a:spcPct val="20000"/>
        </a:spcBef>
        <a:spcAft>
          <a:spcPct val="0"/>
        </a:spcAft>
        <a:buFont typeface="Arial" charset="0"/>
        <a:buChar char="–"/>
        <a:defRPr sz="9400" kern="1200">
          <a:solidFill>
            <a:schemeClr val="tx1"/>
          </a:solidFill>
          <a:latin typeface="+mn-lt"/>
          <a:ea typeface="+mn-ea"/>
          <a:cs typeface="+mn-cs"/>
        </a:defRPr>
      </a:lvl4pPr>
      <a:lvl5pPr marL="9639300" indent="-1069975" algn="l" defTabSz="4283075" rtl="0" eaLnBrk="0" fontAlgn="base" hangingPunct="0">
        <a:spcBef>
          <a:spcPct val="20000"/>
        </a:spcBef>
        <a:spcAft>
          <a:spcPct val="0"/>
        </a:spcAft>
        <a:buFont typeface="Arial" charset="0"/>
        <a:buChar char="»"/>
        <a:defRPr sz="9400" kern="1200">
          <a:solidFill>
            <a:schemeClr val="tx1"/>
          </a:solidFill>
          <a:latin typeface="+mn-lt"/>
          <a:ea typeface="+mn-ea"/>
          <a:cs typeface="+mn-cs"/>
        </a:defRPr>
      </a:lvl5pPr>
      <a:lvl6pPr marL="11782661"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6pPr>
      <a:lvl7pPr marL="13924963"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7pPr>
      <a:lvl8pPr marL="16067265"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8pPr>
      <a:lvl9pPr marL="18209567"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9pPr>
    </p:bodyStyle>
    <p:otherStyle>
      <a:defPPr>
        <a:defRPr lang="en-US"/>
      </a:defPPr>
      <a:lvl1pPr marL="0" algn="l" defTabSz="4284604" rtl="0" eaLnBrk="1" latinLnBrk="0" hangingPunct="1">
        <a:defRPr sz="8400" kern="1200">
          <a:solidFill>
            <a:schemeClr val="tx1"/>
          </a:solidFill>
          <a:latin typeface="+mn-lt"/>
          <a:ea typeface="+mn-ea"/>
          <a:cs typeface="+mn-cs"/>
        </a:defRPr>
      </a:lvl1pPr>
      <a:lvl2pPr marL="2142302" algn="l" defTabSz="4284604" rtl="0" eaLnBrk="1" latinLnBrk="0" hangingPunct="1">
        <a:defRPr sz="8400" kern="1200">
          <a:solidFill>
            <a:schemeClr val="tx1"/>
          </a:solidFill>
          <a:latin typeface="+mn-lt"/>
          <a:ea typeface="+mn-ea"/>
          <a:cs typeface="+mn-cs"/>
        </a:defRPr>
      </a:lvl2pPr>
      <a:lvl3pPr marL="4284604" algn="l" defTabSz="4284604" rtl="0" eaLnBrk="1" latinLnBrk="0" hangingPunct="1">
        <a:defRPr sz="8400" kern="1200">
          <a:solidFill>
            <a:schemeClr val="tx1"/>
          </a:solidFill>
          <a:latin typeface="+mn-lt"/>
          <a:ea typeface="+mn-ea"/>
          <a:cs typeface="+mn-cs"/>
        </a:defRPr>
      </a:lvl3pPr>
      <a:lvl4pPr marL="6426906" algn="l" defTabSz="4284604" rtl="0" eaLnBrk="1" latinLnBrk="0" hangingPunct="1">
        <a:defRPr sz="8400" kern="1200">
          <a:solidFill>
            <a:schemeClr val="tx1"/>
          </a:solidFill>
          <a:latin typeface="+mn-lt"/>
          <a:ea typeface="+mn-ea"/>
          <a:cs typeface="+mn-cs"/>
        </a:defRPr>
      </a:lvl4pPr>
      <a:lvl5pPr marL="8569208" algn="l" defTabSz="4284604" rtl="0" eaLnBrk="1" latinLnBrk="0" hangingPunct="1">
        <a:defRPr sz="8400" kern="1200">
          <a:solidFill>
            <a:schemeClr val="tx1"/>
          </a:solidFill>
          <a:latin typeface="+mn-lt"/>
          <a:ea typeface="+mn-ea"/>
          <a:cs typeface="+mn-cs"/>
        </a:defRPr>
      </a:lvl5pPr>
      <a:lvl6pPr marL="10711510" algn="l" defTabSz="4284604" rtl="0" eaLnBrk="1" latinLnBrk="0" hangingPunct="1">
        <a:defRPr sz="8400" kern="1200">
          <a:solidFill>
            <a:schemeClr val="tx1"/>
          </a:solidFill>
          <a:latin typeface="+mn-lt"/>
          <a:ea typeface="+mn-ea"/>
          <a:cs typeface="+mn-cs"/>
        </a:defRPr>
      </a:lvl6pPr>
      <a:lvl7pPr marL="12853812" algn="l" defTabSz="4284604" rtl="0" eaLnBrk="1" latinLnBrk="0" hangingPunct="1">
        <a:defRPr sz="8400" kern="1200">
          <a:solidFill>
            <a:schemeClr val="tx1"/>
          </a:solidFill>
          <a:latin typeface="+mn-lt"/>
          <a:ea typeface="+mn-ea"/>
          <a:cs typeface="+mn-cs"/>
        </a:defRPr>
      </a:lvl7pPr>
      <a:lvl8pPr marL="14996114" algn="l" defTabSz="4284604" rtl="0" eaLnBrk="1" latinLnBrk="0" hangingPunct="1">
        <a:defRPr sz="8400" kern="1200">
          <a:solidFill>
            <a:schemeClr val="tx1"/>
          </a:solidFill>
          <a:latin typeface="+mn-lt"/>
          <a:ea typeface="+mn-ea"/>
          <a:cs typeface="+mn-cs"/>
        </a:defRPr>
      </a:lvl8pPr>
      <a:lvl9pPr marL="17138416" algn="l" defTabSz="4284604" rtl="0" eaLnBrk="1" latinLnBrk="0" hangingPunct="1">
        <a:defRPr sz="8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diagramData" Target="../diagrams/data2.xml"/><Relationship Id="rId1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microsoft.com/office/2007/relationships/diagramDrawing" Target="../diagrams/drawing1.xml"/><Relationship Id="rId17" Type="http://schemas.microsoft.com/office/2007/relationships/diagramDrawing" Target="../diagrams/drawing2.xml"/><Relationship Id="rId2" Type="http://schemas.openxmlformats.org/officeDocument/2006/relationships/image" Target="../media/image1.png"/><Relationship Id="rId16" Type="http://schemas.openxmlformats.org/officeDocument/2006/relationships/diagramColors" Target="../diagrams/colors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diagramColors" Target="../diagrams/colors1.xml"/><Relationship Id="rId5" Type="http://schemas.openxmlformats.org/officeDocument/2006/relationships/image" Target="../media/image4.png"/><Relationship Id="rId15" Type="http://schemas.openxmlformats.org/officeDocument/2006/relationships/diagramQuickStyle" Target="../diagrams/quickStyle2.xml"/><Relationship Id="rId10" Type="http://schemas.openxmlformats.org/officeDocument/2006/relationships/diagramQuickStyle" Target="../diagrams/quickStyle1.xml"/><Relationship Id="rId4" Type="http://schemas.openxmlformats.org/officeDocument/2006/relationships/image" Target="../media/image3.png"/><Relationship Id="rId9" Type="http://schemas.openxmlformats.org/officeDocument/2006/relationships/diagramLayout" Target="../diagrams/layout1.xml"/><Relationship Id="rId1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4167">
            <a:alpha val="85097"/>
          </a:srgbClr>
        </a:solidFill>
        <a:effectLst/>
      </p:bgPr>
    </p:bg>
    <p:spTree>
      <p:nvGrpSpPr>
        <p:cNvPr id="1" name=""/>
        <p:cNvGrpSpPr/>
        <p:nvPr/>
      </p:nvGrpSpPr>
      <p:grpSpPr>
        <a:xfrm>
          <a:off x="0" y="0"/>
          <a:ext cx="0" cy="0"/>
          <a:chOff x="0" y="0"/>
          <a:chExt cx="0" cy="0"/>
        </a:xfrm>
      </p:grpSpPr>
      <p:sp>
        <p:nvSpPr>
          <p:cNvPr id="38" name="TextBox 37"/>
          <p:cNvSpPr txBox="1"/>
          <p:nvPr/>
        </p:nvSpPr>
        <p:spPr>
          <a:xfrm>
            <a:off x="228600" y="17541160"/>
            <a:ext cx="11628438" cy="14920040"/>
          </a:xfrm>
          <a:prstGeom prst="rect">
            <a:avLst/>
          </a:prstGeom>
          <a:solidFill>
            <a:schemeClr val="bg1"/>
          </a:solidFill>
          <a:effectLst/>
        </p:spPr>
        <p:txBody>
          <a:bodyPr lIns="274320" tIns="274320" rIns="274320" bIns="91440"/>
          <a:lstStyle/>
          <a:p>
            <a:pPr defTabSz="4284604" fontAlgn="auto">
              <a:spcBef>
                <a:spcPts val="0"/>
              </a:spcBef>
              <a:spcAft>
                <a:spcPts val="0"/>
              </a:spcAft>
              <a:defRPr/>
            </a:pPr>
            <a:r>
              <a:rPr lang="en-US" sz="4400" b="1" dirty="0">
                <a:solidFill>
                  <a:prstClr val="black"/>
                </a:solidFill>
                <a:latin typeface="Arial" pitchFamily="34" charset="0"/>
                <a:cs typeface="Arial" pitchFamily="34" charset="0"/>
              </a:rPr>
              <a:t>EXPERIMENTAL APPROACH</a:t>
            </a:r>
          </a:p>
          <a:p>
            <a:pPr marL="231775" indent="-231775" defTabSz="4284604" fontAlgn="auto">
              <a:spcBef>
                <a:spcPts val="0"/>
              </a:spcBef>
              <a:spcAft>
                <a:spcPts val="1200"/>
              </a:spcAft>
              <a:defRPr/>
            </a:pPr>
            <a:endParaRPr lang="en-US" sz="2800" b="1" dirty="0" smtClean="0">
              <a:solidFill>
                <a:srgbClr val="2F4167"/>
              </a:solidFill>
              <a:latin typeface="Arial" pitchFamily="34" charset="0"/>
              <a:cs typeface="Arial" pitchFamily="34" charset="0"/>
            </a:endParaRPr>
          </a:p>
          <a:p>
            <a:pPr marL="231775" indent="-231775" defTabSz="4284604" fontAlgn="auto">
              <a:spcBef>
                <a:spcPts val="0"/>
              </a:spcBef>
              <a:spcAft>
                <a:spcPts val="1200"/>
              </a:spcAft>
              <a:defRPr/>
            </a:pPr>
            <a:r>
              <a:rPr lang="en-US" sz="2000" b="1" dirty="0" smtClean="0">
                <a:latin typeface="Arial"/>
                <a:cs typeface="Arial"/>
              </a:rPr>
              <a:t>Series I: </a:t>
            </a:r>
            <a:r>
              <a:rPr lang="en-US" sz="2000" dirty="0" smtClean="0">
                <a:latin typeface="Arial"/>
                <a:cs typeface="Arial"/>
              </a:rPr>
              <a:t>Isolation and Purification of Phage</a:t>
            </a:r>
          </a:p>
          <a:p>
            <a:pPr defTabSz="4284604" fontAlgn="auto">
              <a:spcBef>
                <a:spcPts val="0"/>
              </a:spcBef>
              <a:spcAft>
                <a:spcPts val="1200"/>
              </a:spcAft>
              <a:defRPr/>
            </a:pPr>
            <a:r>
              <a:rPr lang="en-US" sz="2000" dirty="0" smtClean="0">
                <a:latin typeface="Arial"/>
                <a:cs typeface="Arial"/>
              </a:rPr>
              <a:t>1. We created an enrichment culture in order to grow bacteriophages and ultimately isolate a selected phage to examine. </a:t>
            </a:r>
          </a:p>
          <a:p>
            <a:pPr defTabSz="4284604" fontAlgn="auto">
              <a:spcBef>
                <a:spcPts val="0"/>
              </a:spcBef>
              <a:spcAft>
                <a:spcPts val="1200"/>
              </a:spcAft>
              <a:defRPr/>
            </a:pPr>
            <a:r>
              <a:rPr lang="en-US" sz="2000" dirty="0" smtClean="0">
                <a:latin typeface="Arial"/>
                <a:cs typeface="Arial"/>
              </a:rPr>
              <a:t>2. We generated a plaque assay using </a:t>
            </a:r>
            <a:r>
              <a:rPr lang="en-US" sz="2000" i="1" dirty="0">
                <a:latin typeface="Arial"/>
                <a:cs typeface="Arial"/>
              </a:rPr>
              <a:t>M. </a:t>
            </a:r>
            <a:r>
              <a:rPr lang="en-US" sz="2000" i="1" dirty="0" err="1">
                <a:latin typeface="Arial"/>
                <a:cs typeface="Arial"/>
              </a:rPr>
              <a:t>smegmatis</a:t>
            </a:r>
            <a:r>
              <a:rPr lang="en-US" sz="2000" i="1" dirty="0">
                <a:latin typeface="Arial"/>
                <a:cs typeface="Arial"/>
              </a:rPr>
              <a:t> </a:t>
            </a:r>
            <a:r>
              <a:rPr lang="en-US" sz="2000" i="1" dirty="0" smtClean="0">
                <a:latin typeface="Arial"/>
                <a:cs typeface="Arial"/>
              </a:rPr>
              <a:t>lawn </a:t>
            </a:r>
            <a:r>
              <a:rPr lang="en-US" sz="2000" dirty="0" smtClean="0">
                <a:latin typeface="Arial"/>
                <a:cs typeface="Arial"/>
              </a:rPr>
              <a:t>in </a:t>
            </a:r>
            <a:r>
              <a:rPr lang="en-US" sz="2000" dirty="0">
                <a:latin typeface="Arial"/>
                <a:cs typeface="Arial"/>
              </a:rPr>
              <a:t>order to grow the phages present in our enrichment </a:t>
            </a:r>
            <a:r>
              <a:rPr lang="en-US" sz="2000" dirty="0" smtClean="0">
                <a:latin typeface="Arial"/>
                <a:cs typeface="Arial"/>
              </a:rPr>
              <a:t>culture. Plaques ultimately develop on these lawns.</a:t>
            </a:r>
          </a:p>
          <a:p>
            <a:pPr defTabSz="4284604" fontAlgn="auto">
              <a:spcBef>
                <a:spcPts val="0"/>
              </a:spcBef>
              <a:spcAft>
                <a:spcPts val="1200"/>
              </a:spcAft>
              <a:defRPr/>
            </a:pPr>
            <a:r>
              <a:rPr lang="en-US" sz="2000" dirty="0" smtClean="0">
                <a:latin typeface="Arial"/>
                <a:cs typeface="Arial"/>
              </a:rPr>
              <a:t>3. We selectively chose one plaque in order to isolate a single type of phage using two streaking protocols. </a:t>
            </a:r>
            <a:r>
              <a:rPr lang="en-US" sz="2000" dirty="0" smtClean="0">
                <a:solidFill>
                  <a:srgbClr val="000000"/>
                </a:solidFill>
              </a:rPr>
              <a:t>We </a:t>
            </a:r>
            <a:r>
              <a:rPr lang="en-US" sz="2000" dirty="0">
                <a:solidFill>
                  <a:srgbClr val="000000"/>
                </a:solidFill>
              </a:rPr>
              <a:t>did this in order to be able to study one individual type of phage, using this one phage's DNA, morphology, and other characteristics to determine if it was unique from other previously discovered phages</a:t>
            </a:r>
            <a:r>
              <a:rPr lang="en-US" sz="2000" dirty="0" smtClean="0">
                <a:solidFill>
                  <a:srgbClr val="000000"/>
                </a:solidFill>
              </a:rPr>
              <a:t>.</a:t>
            </a:r>
          </a:p>
          <a:p>
            <a:pPr defTabSz="4284604" fontAlgn="auto">
              <a:spcBef>
                <a:spcPts val="0"/>
              </a:spcBef>
              <a:spcAft>
                <a:spcPts val="1200"/>
              </a:spcAft>
              <a:defRPr/>
            </a:pPr>
            <a:r>
              <a:rPr lang="en-US" sz="2000" dirty="0" smtClean="0">
                <a:solidFill>
                  <a:srgbClr val="000000"/>
                </a:solidFill>
              </a:rPr>
              <a:t>4. Our next step generated a heavy streak plate in order to collect our lysate. This lysate (high concentration of phage) will help us analyze our phage.</a:t>
            </a:r>
            <a:endParaRPr lang="en-US" sz="2000" dirty="0">
              <a:solidFill>
                <a:srgbClr val="000000"/>
              </a:solidFill>
            </a:endParaRPr>
          </a:p>
          <a:p>
            <a:pPr defTabSz="4284604" fontAlgn="auto">
              <a:spcBef>
                <a:spcPts val="0"/>
              </a:spcBef>
              <a:spcAft>
                <a:spcPts val="1200"/>
              </a:spcAft>
              <a:defRPr/>
            </a:pPr>
            <a:endParaRPr lang="en-US" sz="2800" dirty="0" smtClean="0">
              <a:latin typeface="Arial"/>
              <a:cs typeface="Arial"/>
            </a:endParaRPr>
          </a:p>
          <a:p>
            <a:pPr marL="231775" indent="-231775" defTabSz="4284604" fontAlgn="auto">
              <a:spcBef>
                <a:spcPts val="0"/>
              </a:spcBef>
              <a:spcAft>
                <a:spcPts val="1200"/>
              </a:spcAft>
              <a:defRPr/>
            </a:pPr>
            <a:endParaRPr lang="en-US" sz="2800" b="1" dirty="0">
              <a:solidFill>
                <a:srgbClr val="2F4167"/>
              </a:solidFill>
              <a:latin typeface="Arial" pitchFamily="34" charset="0"/>
              <a:cs typeface="Arial" pitchFamily="34" charset="0"/>
            </a:endParaRPr>
          </a:p>
          <a:p>
            <a:pPr marL="231775" indent="-231775" defTabSz="4284604" fontAlgn="auto">
              <a:spcBef>
                <a:spcPts val="0"/>
              </a:spcBef>
              <a:spcAft>
                <a:spcPts val="1200"/>
              </a:spcAft>
              <a:defRPr/>
            </a:pPr>
            <a:endParaRPr lang="en-US" sz="2400" dirty="0">
              <a:latin typeface="Arial" pitchFamily="34" charset="0"/>
              <a:cs typeface="Arial" pitchFamily="34" charset="0"/>
            </a:endParaRPr>
          </a:p>
          <a:p>
            <a:pPr marL="231775" indent="-231775" defTabSz="4284604" fontAlgn="auto">
              <a:spcBef>
                <a:spcPts val="0"/>
              </a:spcBef>
              <a:spcAft>
                <a:spcPts val="1200"/>
              </a:spcAft>
              <a:defRPr/>
            </a:pPr>
            <a:endParaRPr lang="en-US" sz="2400" dirty="0">
              <a:latin typeface="Arial" pitchFamily="34" charset="0"/>
              <a:cs typeface="Arial" pitchFamily="34" charset="0"/>
            </a:endParaRPr>
          </a:p>
          <a:p>
            <a:pPr marL="231775" indent="-231775" defTabSz="4284604" fontAlgn="auto">
              <a:spcBef>
                <a:spcPts val="0"/>
              </a:spcBef>
              <a:spcAft>
                <a:spcPts val="1200"/>
              </a:spcAft>
              <a:defRPr/>
            </a:pPr>
            <a:endParaRPr lang="en-US" sz="2400" dirty="0">
              <a:latin typeface="Arial" pitchFamily="34" charset="0"/>
              <a:cs typeface="Arial" pitchFamily="34" charset="0"/>
            </a:endParaRPr>
          </a:p>
          <a:p>
            <a:pPr marL="231775" indent="-231775" defTabSz="4284604" fontAlgn="auto">
              <a:spcBef>
                <a:spcPts val="0"/>
              </a:spcBef>
              <a:spcAft>
                <a:spcPts val="1200"/>
              </a:spcAft>
              <a:defRPr/>
            </a:pPr>
            <a:endParaRPr lang="en-US" sz="2400" dirty="0">
              <a:latin typeface="Arial" pitchFamily="34" charset="0"/>
              <a:cs typeface="Arial" pitchFamily="34" charset="0"/>
            </a:endParaRPr>
          </a:p>
          <a:p>
            <a:pPr marL="231775" indent="-231775" defTabSz="4284604" fontAlgn="auto">
              <a:spcBef>
                <a:spcPts val="0"/>
              </a:spcBef>
              <a:spcAft>
                <a:spcPts val="1200"/>
              </a:spcAft>
              <a:defRPr/>
            </a:pPr>
            <a:endParaRPr lang="en-US" sz="2400" dirty="0">
              <a:latin typeface="Arial" pitchFamily="34" charset="0"/>
              <a:cs typeface="Arial" pitchFamily="34" charset="0"/>
            </a:endParaRPr>
          </a:p>
          <a:p>
            <a:pPr marL="231775" indent="-231775" defTabSz="4284604" fontAlgn="auto">
              <a:spcBef>
                <a:spcPts val="0"/>
              </a:spcBef>
              <a:spcAft>
                <a:spcPts val="1200"/>
              </a:spcAft>
              <a:defRPr/>
            </a:pPr>
            <a:endParaRPr lang="en-US" sz="2400" dirty="0">
              <a:latin typeface="Arial" pitchFamily="34" charset="0"/>
              <a:cs typeface="Arial" pitchFamily="34" charset="0"/>
            </a:endParaRPr>
          </a:p>
          <a:p>
            <a:pPr marL="914400" indent="-231775" defTabSz="4284604" fontAlgn="auto">
              <a:spcBef>
                <a:spcPts val="0"/>
              </a:spcBef>
              <a:spcAft>
                <a:spcPts val="1200"/>
              </a:spcAft>
              <a:buFont typeface="Arial" pitchFamily="34" charset="0"/>
              <a:buChar char="•"/>
              <a:defRPr/>
            </a:pPr>
            <a:endParaRPr lang="en-US" sz="2400" dirty="0">
              <a:latin typeface="Arial" pitchFamily="34" charset="0"/>
              <a:cs typeface="Arial" pitchFamily="34" charset="0"/>
            </a:endParaRPr>
          </a:p>
        </p:txBody>
      </p:sp>
      <p:sp>
        <p:nvSpPr>
          <p:cNvPr id="2051" name="TextBox 7"/>
          <p:cNvSpPr txBox="1">
            <a:spLocks noChangeArrowheads="1"/>
          </p:cNvSpPr>
          <p:nvPr/>
        </p:nvSpPr>
        <p:spPr bwMode="auto">
          <a:xfrm>
            <a:off x="228600" y="288925"/>
            <a:ext cx="37261800" cy="5654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8640" tIns="365760" rIns="548640" bIns="182880"/>
          <a:lstStyle>
            <a:lvl1pPr eaLnBrk="0" hangingPunct="0">
              <a:defRPr sz="8400">
                <a:solidFill>
                  <a:schemeClr val="tx1"/>
                </a:solidFill>
                <a:latin typeface="Arial" charset="0"/>
              </a:defRPr>
            </a:lvl1pPr>
            <a:lvl2pPr marL="742950" indent="-285750" eaLnBrk="0" hangingPunct="0">
              <a:defRPr sz="8400">
                <a:solidFill>
                  <a:schemeClr val="tx1"/>
                </a:solidFill>
                <a:latin typeface="Arial" charset="0"/>
              </a:defRPr>
            </a:lvl2pPr>
            <a:lvl3pPr marL="1143000" indent="-228600" eaLnBrk="0" hangingPunct="0">
              <a:defRPr sz="8400">
                <a:solidFill>
                  <a:schemeClr val="tx1"/>
                </a:solidFill>
                <a:latin typeface="Arial" charset="0"/>
              </a:defRPr>
            </a:lvl3pPr>
            <a:lvl4pPr marL="1600200" indent="-228600" eaLnBrk="0" hangingPunct="0">
              <a:defRPr sz="8400">
                <a:solidFill>
                  <a:schemeClr val="tx1"/>
                </a:solidFill>
                <a:latin typeface="Arial" charset="0"/>
              </a:defRPr>
            </a:lvl4pPr>
            <a:lvl5pPr marL="2057400" indent="-228600" eaLnBrk="0" hangingPunct="0">
              <a:defRPr sz="8400">
                <a:solidFill>
                  <a:schemeClr val="tx1"/>
                </a:solidFill>
                <a:latin typeface="Arial" charset="0"/>
              </a:defRPr>
            </a:lvl5pPr>
            <a:lvl6pPr marL="2514600" indent="-228600" defTabSz="4283075" eaLnBrk="0" fontAlgn="base" hangingPunct="0">
              <a:spcBef>
                <a:spcPct val="0"/>
              </a:spcBef>
              <a:spcAft>
                <a:spcPct val="0"/>
              </a:spcAft>
              <a:defRPr sz="8400">
                <a:solidFill>
                  <a:schemeClr val="tx1"/>
                </a:solidFill>
                <a:latin typeface="Arial" charset="0"/>
              </a:defRPr>
            </a:lvl6pPr>
            <a:lvl7pPr marL="2971800" indent="-228600" defTabSz="4283075" eaLnBrk="0" fontAlgn="base" hangingPunct="0">
              <a:spcBef>
                <a:spcPct val="0"/>
              </a:spcBef>
              <a:spcAft>
                <a:spcPct val="0"/>
              </a:spcAft>
              <a:defRPr sz="8400">
                <a:solidFill>
                  <a:schemeClr val="tx1"/>
                </a:solidFill>
                <a:latin typeface="Arial" charset="0"/>
              </a:defRPr>
            </a:lvl7pPr>
            <a:lvl8pPr marL="3429000" indent="-228600" defTabSz="4283075" eaLnBrk="0" fontAlgn="base" hangingPunct="0">
              <a:spcBef>
                <a:spcPct val="0"/>
              </a:spcBef>
              <a:spcAft>
                <a:spcPct val="0"/>
              </a:spcAft>
              <a:defRPr sz="8400">
                <a:solidFill>
                  <a:schemeClr val="tx1"/>
                </a:solidFill>
                <a:latin typeface="Arial" charset="0"/>
              </a:defRPr>
            </a:lvl8pPr>
            <a:lvl9pPr marL="3886200" indent="-228600" defTabSz="4283075" eaLnBrk="0" fontAlgn="base" hangingPunct="0">
              <a:spcBef>
                <a:spcPct val="0"/>
              </a:spcBef>
              <a:spcAft>
                <a:spcPct val="0"/>
              </a:spcAft>
              <a:defRPr sz="8400">
                <a:solidFill>
                  <a:schemeClr val="tx1"/>
                </a:solidFill>
                <a:latin typeface="Arial" charset="0"/>
              </a:defRPr>
            </a:lvl9pPr>
          </a:lstStyle>
          <a:p>
            <a:pPr algn="ctr" eaLnBrk="1" hangingPunct="1"/>
            <a:r>
              <a:rPr lang="en-US" sz="8000" b="1" dirty="0" smtClean="0">
                <a:cs typeface="Arial" charset="0"/>
              </a:rPr>
              <a:t>The </a:t>
            </a:r>
            <a:r>
              <a:rPr lang="en-US" sz="8000" b="1" dirty="0">
                <a:cs typeface="Arial" charset="0"/>
              </a:rPr>
              <a:t>D</a:t>
            </a:r>
            <a:r>
              <a:rPr lang="en-US" sz="8000" b="1" dirty="0" smtClean="0">
                <a:cs typeface="Arial" charset="0"/>
              </a:rPr>
              <a:t>istinct </a:t>
            </a:r>
            <a:r>
              <a:rPr lang="en-US" sz="8000" b="1" dirty="0">
                <a:cs typeface="Arial" charset="0"/>
              </a:rPr>
              <a:t>P</a:t>
            </a:r>
            <a:r>
              <a:rPr lang="en-US" sz="8000" b="1" dirty="0" smtClean="0">
                <a:cs typeface="Arial" charset="0"/>
              </a:rPr>
              <a:t>roperties of an Isolated Bacteriophage</a:t>
            </a:r>
            <a:endParaRPr lang="en-US" sz="8000" b="1" i="1" dirty="0">
              <a:cs typeface="Arial" charset="0"/>
            </a:endParaRPr>
          </a:p>
          <a:p>
            <a:pPr algn="ctr" eaLnBrk="1" hangingPunct="1"/>
            <a:endParaRPr lang="en-US" sz="4800" dirty="0" smtClean="0">
              <a:cs typeface="Arial" charset="0"/>
            </a:endParaRPr>
          </a:p>
          <a:p>
            <a:pPr algn="ctr" eaLnBrk="1" hangingPunct="1"/>
            <a:r>
              <a:rPr lang="en-US" sz="4800" dirty="0" smtClean="0">
                <a:cs typeface="Arial" charset="0"/>
              </a:rPr>
              <a:t>Simeon Menso, Briana </a:t>
            </a:r>
            <a:r>
              <a:rPr lang="en-US" sz="4800" dirty="0" err="1" smtClean="0">
                <a:cs typeface="Arial" charset="0"/>
              </a:rPr>
              <a:t>Ofilas</a:t>
            </a:r>
            <a:r>
              <a:rPr lang="en-US" sz="4800" dirty="0" smtClean="0">
                <a:cs typeface="Arial" charset="0"/>
              </a:rPr>
              <a:t>, and Helen Smith-Flores</a:t>
            </a:r>
          </a:p>
          <a:p>
            <a:pPr algn="ctr" eaLnBrk="1" hangingPunct="1"/>
            <a:r>
              <a:rPr lang="en-US" sz="4800" dirty="0" smtClean="0">
                <a:cs typeface="Arial" charset="0"/>
              </a:rPr>
              <a:t>Department of Biology, Gonzaga University, Spokane, WA  99258</a:t>
            </a:r>
            <a:endParaRPr lang="en-US" sz="4800" dirty="0">
              <a:cs typeface="Arial" charset="0"/>
            </a:endParaRPr>
          </a:p>
        </p:txBody>
      </p:sp>
      <p:sp>
        <p:nvSpPr>
          <p:cNvPr id="9" name="TextBox 8"/>
          <p:cNvSpPr txBox="1"/>
          <p:nvPr/>
        </p:nvSpPr>
        <p:spPr>
          <a:xfrm>
            <a:off x="228600" y="6420644"/>
            <a:ext cx="11628438" cy="10838656"/>
          </a:xfrm>
          <a:prstGeom prst="rect">
            <a:avLst/>
          </a:prstGeom>
          <a:solidFill>
            <a:schemeClr val="bg1"/>
          </a:solidFill>
          <a:effectLst/>
        </p:spPr>
        <p:txBody>
          <a:bodyPr lIns="274320" tIns="274320" rIns="274320" bIns="91440"/>
          <a:lstStyle/>
          <a:p>
            <a:pPr defTabSz="4284604" fontAlgn="auto">
              <a:spcBef>
                <a:spcPts val="0"/>
              </a:spcBef>
              <a:spcAft>
                <a:spcPts val="0"/>
              </a:spcAft>
              <a:defRPr/>
            </a:pPr>
            <a:r>
              <a:rPr lang="en-US" sz="4400" b="1" dirty="0">
                <a:latin typeface="Arial" pitchFamily="34" charset="0"/>
                <a:cs typeface="Arial" pitchFamily="34" charset="0"/>
              </a:rPr>
              <a:t>INTRODUCTION</a:t>
            </a:r>
          </a:p>
          <a:p>
            <a:pPr defTabSz="4284604" fontAlgn="auto">
              <a:spcBef>
                <a:spcPts val="0"/>
              </a:spcBef>
              <a:spcAft>
                <a:spcPts val="0"/>
              </a:spcAft>
              <a:defRPr/>
            </a:pPr>
            <a:endParaRPr lang="en-US" sz="2400" dirty="0">
              <a:latin typeface="Arial" pitchFamily="34" charset="0"/>
              <a:cs typeface="Arial" pitchFamily="34" charset="0"/>
            </a:endParaRPr>
          </a:p>
          <a:p>
            <a:r>
              <a:rPr lang="en-US" sz="2400" dirty="0">
                <a:latin typeface="Arial"/>
                <a:cs typeface="Arial"/>
              </a:rPr>
              <a:t>Bacteriophage (often shorten to “phage”) are parasites specific to bacteria. Phages are viruses, ranging in size from 100 to 200 nm. As viruses, they are not susceptible to antibiotics. (Gonzaga University, 2013). Felix </a:t>
            </a:r>
            <a:r>
              <a:rPr lang="en-US" sz="2400" dirty="0" err="1">
                <a:latin typeface="Arial"/>
                <a:cs typeface="Arial"/>
              </a:rPr>
              <a:t>d’Herelle</a:t>
            </a:r>
            <a:r>
              <a:rPr lang="en-US" sz="2400" dirty="0">
                <a:latin typeface="Arial"/>
                <a:cs typeface="Arial"/>
              </a:rPr>
              <a:t>, one of the discovering scientists of Bacteriophage, named them phages in reference to “eaters of bacteria.” (Zimmer 2003) There are two types of phages (lytic and temperate). Lytic phages form clear plaques whereas temperate phages form cloudy plaques. Phages are an important aspect of the ubiquitous world of science </a:t>
            </a:r>
            <a:r>
              <a:rPr lang="en-US" sz="2400" dirty="0" smtClean="0">
                <a:latin typeface="Arial"/>
                <a:cs typeface="Arial"/>
              </a:rPr>
              <a:t>around </a:t>
            </a:r>
            <a:r>
              <a:rPr lang="en-US" sz="2400" dirty="0">
                <a:latin typeface="Arial"/>
                <a:cs typeface="Arial"/>
              </a:rPr>
              <a:t>us. Phages can survive in almost any </a:t>
            </a:r>
            <a:r>
              <a:rPr lang="en-US" sz="2400" dirty="0" smtClean="0">
                <a:latin typeface="Arial"/>
                <a:cs typeface="Arial"/>
              </a:rPr>
              <a:t>environment </a:t>
            </a:r>
            <a:r>
              <a:rPr lang="en-US" sz="2400" dirty="0">
                <a:latin typeface="Arial"/>
                <a:cs typeface="Arial"/>
              </a:rPr>
              <a:t>and are estimated to be the most abundant life-form on Earth. (Gonzaga University,2013). Scientists have discovered over 10 trillion different phages in the ocean with over 1.8 million genes. Phages are also an important medical discovery as they now serve as an alternative to </a:t>
            </a:r>
            <a:r>
              <a:rPr lang="en-US" sz="2400" dirty="0" smtClean="0">
                <a:latin typeface="Arial"/>
                <a:cs typeface="Arial"/>
              </a:rPr>
              <a:t>antibiotics</a:t>
            </a:r>
            <a:r>
              <a:rPr lang="en-US" sz="2400" dirty="0">
                <a:latin typeface="Arial"/>
                <a:cs typeface="Arial"/>
              </a:rPr>
              <a:t>. Because of this, phage research has gained important ground in labs around the world. It is now our opportunity to add integral data to this newfound research field. </a:t>
            </a:r>
          </a:p>
          <a:p>
            <a:endParaRPr lang="en-US" sz="2400" dirty="0" smtClean="0">
              <a:latin typeface="Arial"/>
              <a:cs typeface="Arial"/>
            </a:endParaRPr>
          </a:p>
          <a:p>
            <a:r>
              <a:rPr lang="en-US" sz="2400" dirty="0" smtClean="0">
                <a:latin typeface="Arial"/>
                <a:cs typeface="Arial"/>
              </a:rPr>
              <a:t>Specific </a:t>
            </a:r>
            <a:r>
              <a:rPr lang="en-US" sz="2400" dirty="0">
                <a:latin typeface="Arial"/>
                <a:cs typeface="Arial"/>
              </a:rPr>
              <a:t>to our research, we utilized </a:t>
            </a:r>
            <a:r>
              <a:rPr lang="en-US" sz="2400" i="1" dirty="0" smtClean="0">
                <a:latin typeface="Arial"/>
                <a:cs typeface="Arial"/>
              </a:rPr>
              <a:t>mycobacterium </a:t>
            </a:r>
            <a:r>
              <a:rPr lang="en-US" sz="2400" i="1" dirty="0" err="1">
                <a:latin typeface="Arial"/>
                <a:cs typeface="Arial"/>
              </a:rPr>
              <a:t>smegmatis</a:t>
            </a:r>
            <a:r>
              <a:rPr lang="en-US" sz="2400" i="1" dirty="0">
                <a:latin typeface="Arial"/>
                <a:cs typeface="Arial"/>
              </a:rPr>
              <a:t> </a:t>
            </a:r>
            <a:r>
              <a:rPr lang="en-US" sz="2400" dirty="0">
                <a:latin typeface="Arial"/>
                <a:cs typeface="Arial"/>
              </a:rPr>
              <a:t>as the host for our phage. The source of the soil sample was the outer surface of Lake Arthur, near </a:t>
            </a:r>
            <a:r>
              <a:rPr lang="en-US" sz="2400" dirty="0" err="1">
                <a:latin typeface="Arial"/>
                <a:cs typeface="Arial"/>
              </a:rPr>
              <a:t>Jundt</a:t>
            </a:r>
            <a:r>
              <a:rPr lang="en-US" sz="2400" dirty="0">
                <a:latin typeface="Arial"/>
                <a:cs typeface="Arial"/>
              </a:rPr>
              <a:t> Art </a:t>
            </a:r>
            <a:r>
              <a:rPr lang="en-US" sz="2400" dirty="0" smtClean="0">
                <a:latin typeface="Arial"/>
                <a:cs typeface="Arial"/>
              </a:rPr>
              <a:t>Museum. Our </a:t>
            </a:r>
            <a:r>
              <a:rPr lang="en-US" sz="2400" dirty="0">
                <a:latin typeface="Arial"/>
                <a:cs typeface="Arial"/>
              </a:rPr>
              <a:t>goal is to isolate a newly discovered phage from the outside environment and to the phage database by gathering its DNA characteristics and morphology. </a:t>
            </a:r>
            <a:endParaRPr lang="en-US" sz="2400" dirty="0">
              <a:solidFill>
                <a:srgbClr val="000099"/>
              </a:solidFill>
              <a:latin typeface="Arial"/>
              <a:cs typeface="Arial"/>
            </a:endParaRPr>
          </a:p>
        </p:txBody>
      </p:sp>
      <p:sp>
        <p:nvSpPr>
          <p:cNvPr id="14" name="TextBox 13"/>
          <p:cNvSpPr txBox="1"/>
          <p:nvPr/>
        </p:nvSpPr>
        <p:spPr>
          <a:xfrm>
            <a:off x="12230100" y="6400800"/>
            <a:ext cx="14083506" cy="26040556"/>
          </a:xfrm>
          <a:prstGeom prst="rect">
            <a:avLst/>
          </a:prstGeom>
          <a:solidFill>
            <a:schemeClr val="bg1"/>
          </a:solidFill>
          <a:effectLst/>
        </p:spPr>
        <p:txBody>
          <a:bodyPr lIns="274320" tIns="274320" rIns="274320" bIns="91440"/>
          <a:lstStyle/>
          <a:p>
            <a:pPr defTabSz="4284604" fontAlgn="auto">
              <a:spcBef>
                <a:spcPts val="0"/>
              </a:spcBef>
              <a:spcAft>
                <a:spcPts val="0"/>
              </a:spcAft>
              <a:defRPr/>
            </a:pPr>
            <a:r>
              <a:rPr lang="en-US" sz="4400" b="1" dirty="0" smtClean="0">
                <a:solidFill>
                  <a:prstClr val="black"/>
                </a:solidFill>
                <a:latin typeface="Arial" pitchFamily="34" charset="0"/>
                <a:cs typeface="Arial" pitchFamily="34" charset="0"/>
              </a:rPr>
              <a:t>Methods (cont..)</a:t>
            </a:r>
            <a:endParaRPr lang="en-US" sz="4400" b="1" dirty="0">
              <a:solidFill>
                <a:prstClr val="black"/>
              </a:solidFill>
              <a:latin typeface="Arial" pitchFamily="34" charset="0"/>
              <a:cs typeface="Arial" pitchFamily="34" charset="0"/>
            </a:endParaRPr>
          </a:p>
          <a:p>
            <a:pPr defTabSz="4284604" fontAlgn="auto">
              <a:spcBef>
                <a:spcPts val="0"/>
              </a:spcBef>
              <a:spcAft>
                <a:spcPts val="0"/>
              </a:spcAft>
              <a:defRPr/>
            </a:pPr>
            <a:endParaRPr lang="en-US" sz="2400" dirty="0" smtClean="0">
              <a:latin typeface="Arial" pitchFamily="34" charset="0"/>
              <a:cs typeface="Arial" pitchFamily="34" charset="0"/>
            </a:endParaRPr>
          </a:p>
          <a:p>
            <a:pPr defTabSz="4284604" fontAlgn="auto">
              <a:spcBef>
                <a:spcPts val="0"/>
              </a:spcBef>
              <a:spcAft>
                <a:spcPts val="0"/>
              </a:spcAft>
              <a:defRPr/>
            </a:pPr>
            <a:r>
              <a:rPr lang="en-US" sz="2000" b="1" dirty="0" smtClean="0">
                <a:latin typeface="Arial" pitchFamily="34" charset="0"/>
                <a:cs typeface="Arial" pitchFamily="34" charset="0"/>
              </a:rPr>
              <a:t>Series II: </a:t>
            </a:r>
            <a:r>
              <a:rPr lang="en-US" sz="2000" dirty="0" smtClean="0">
                <a:latin typeface="Arial" pitchFamily="34" charset="0"/>
                <a:cs typeface="Arial" pitchFamily="34" charset="0"/>
              </a:rPr>
              <a:t>Phage Analysis</a:t>
            </a:r>
          </a:p>
          <a:p>
            <a:pPr defTabSz="4284604" fontAlgn="auto">
              <a:spcBef>
                <a:spcPts val="0"/>
              </a:spcBef>
              <a:spcAft>
                <a:spcPts val="0"/>
              </a:spcAft>
              <a:defRPr/>
            </a:pPr>
            <a:r>
              <a:rPr lang="en-US" sz="2000" dirty="0" smtClean="0">
                <a:latin typeface="Arial" pitchFamily="34" charset="0"/>
                <a:cs typeface="Arial" pitchFamily="34" charset="0"/>
              </a:rPr>
              <a:t>1.We then set up our high-titer lysate for plaque morphology examination through the use of serial dilution. </a:t>
            </a:r>
          </a:p>
          <a:p>
            <a:pPr defTabSz="4284604" fontAlgn="auto">
              <a:spcBef>
                <a:spcPts val="0"/>
              </a:spcBef>
              <a:spcAft>
                <a:spcPts val="0"/>
              </a:spcAft>
              <a:defRPr/>
            </a:pPr>
            <a:r>
              <a:rPr lang="en-US" sz="2000" dirty="0" smtClean="0">
                <a:latin typeface="Arial" pitchFamily="34" charset="0"/>
                <a:cs typeface="Arial" pitchFamily="34" charset="0"/>
              </a:rPr>
              <a:t>2. Next we created a spot-plate serial dilution; developed a bacterial lawn for our phage which is incubated at 37C, our intention is to determine if our phage could grow at room temperature.</a:t>
            </a:r>
          </a:p>
          <a:p>
            <a:pPr defTabSz="4284604" fontAlgn="auto">
              <a:spcBef>
                <a:spcPts val="0"/>
              </a:spcBef>
              <a:spcAft>
                <a:spcPts val="0"/>
              </a:spcAft>
              <a:defRPr/>
            </a:pPr>
            <a:r>
              <a:rPr lang="en-US" sz="2000" dirty="0" smtClean="0">
                <a:latin typeface="Arial" pitchFamily="34" charset="0"/>
                <a:cs typeface="Arial" pitchFamily="34" charset="0"/>
              </a:rPr>
              <a:t>3. After, we tested our phage to determine if it could infect a K-</a:t>
            </a:r>
            <a:r>
              <a:rPr lang="en-US" sz="2000" dirty="0" err="1" smtClean="0">
                <a:latin typeface="Arial" pitchFamily="34" charset="0"/>
                <a:cs typeface="Arial" pitchFamily="34" charset="0"/>
              </a:rPr>
              <a:t>lysogen</a:t>
            </a:r>
            <a:r>
              <a:rPr lang="en-US" sz="2000" dirty="0" smtClean="0">
                <a:latin typeface="Arial" pitchFamily="34" charset="0"/>
                <a:cs typeface="Arial" pitchFamily="34" charset="0"/>
              </a:rPr>
              <a:t> bacteria. We wanted to know if our phage belonged to the K-cluster of Bacteriophages because a </a:t>
            </a:r>
            <a:r>
              <a:rPr lang="en-US" sz="2000" dirty="0"/>
              <a:t>phage of one cluster cannot infect a bacteria that has already been infected by a phage of that same </a:t>
            </a:r>
            <a:r>
              <a:rPr lang="en-US" sz="2000" dirty="0" smtClean="0"/>
              <a:t>cluster.</a:t>
            </a:r>
          </a:p>
          <a:p>
            <a:pPr defTabSz="4284604" fontAlgn="auto">
              <a:spcBef>
                <a:spcPts val="0"/>
              </a:spcBef>
              <a:spcAft>
                <a:spcPts val="0"/>
              </a:spcAft>
              <a:defRPr/>
            </a:pPr>
            <a:r>
              <a:rPr lang="en-US" sz="2000" dirty="0" smtClean="0">
                <a:latin typeface="Arial" pitchFamily="34" charset="0"/>
                <a:cs typeface="Arial" pitchFamily="34" charset="0"/>
              </a:rPr>
              <a:t>4. We then used our high-titer lysate to isolate the phage’s DNA. We cut the DNA with different restricted enzymes and used gel </a:t>
            </a:r>
            <a:r>
              <a:rPr lang="en-US" sz="2000" dirty="0"/>
              <a:t>electrophoresis to determine </a:t>
            </a:r>
            <a:r>
              <a:rPr lang="en-US" sz="2000" dirty="0" smtClean="0"/>
              <a:t>the specific </a:t>
            </a:r>
            <a:r>
              <a:rPr lang="en-US" sz="2000" dirty="0"/>
              <a:t>enzymes </a:t>
            </a:r>
            <a:r>
              <a:rPr lang="en-US" sz="2000" dirty="0" smtClean="0"/>
              <a:t>that cut </a:t>
            </a:r>
            <a:r>
              <a:rPr lang="en-US" sz="2000" dirty="0"/>
              <a:t>the phage’s DNA at </a:t>
            </a:r>
            <a:r>
              <a:rPr lang="en-US" sz="2000" dirty="0" smtClean="0"/>
              <a:t>certain </a:t>
            </a:r>
            <a:r>
              <a:rPr lang="en-US" sz="2000" dirty="0"/>
              <a:t>locations.</a:t>
            </a:r>
          </a:p>
          <a:p>
            <a:pPr defTabSz="4284604" fontAlgn="auto">
              <a:spcBef>
                <a:spcPts val="0"/>
              </a:spcBef>
              <a:spcAft>
                <a:spcPts val="0"/>
              </a:spcAft>
              <a:defRPr/>
            </a:pPr>
            <a:endParaRPr lang="en-US" sz="2400" dirty="0">
              <a:latin typeface="Arial" pitchFamily="34" charset="0"/>
              <a:cs typeface="Arial" pitchFamily="34" charset="0"/>
            </a:endParaRPr>
          </a:p>
          <a:p>
            <a:pPr marL="231775" indent="-231775" defTabSz="4284604" fontAlgn="auto">
              <a:spcBef>
                <a:spcPts val="0"/>
              </a:spcBef>
              <a:spcAft>
                <a:spcPts val="1200"/>
              </a:spcAft>
              <a:defRPr/>
            </a:pPr>
            <a:endParaRPr lang="en-US" sz="2800" b="1" dirty="0">
              <a:solidFill>
                <a:srgbClr val="2F4167"/>
              </a:solidFill>
              <a:latin typeface="Arial" pitchFamily="34" charset="0"/>
              <a:cs typeface="Arial" pitchFamily="34" charset="0"/>
            </a:endParaRPr>
          </a:p>
          <a:p>
            <a:pPr marL="231775" indent="-231775" defTabSz="4284604" fontAlgn="auto">
              <a:spcBef>
                <a:spcPts val="0"/>
              </a:spcBef>
              <a:spcAft>
                <a:spcPts val="1200"/>
              </a:spcAft>
              <a:defRPr/>
            </a:pPr>
            <a:endParaRPr lang="en-US" sz="2800" b="1" dirty="0">
              <a:solidFill>
                <a:srgbClr val="2F4167"/>
              </a:solidFill>
              <a:latin typeface="Arial" pitchFamily="34" charset="0"/>
              <a:cs typeface="Arial" pitchFamily="34" charset="0"/>
            </a:endParaRPr>
          </a:p>
          <a:p>
            <a:pPr marL="231775" indent="-231775" defTabSz="4284604" fontAlgn="auto">
              <a:spcBef>
                <a:spcPts val="0"/>
              </a:spcBef>
              <a:spcAft>
                <a:spcPts val="1200"/>
              </a:spcAft>
              <a:defRPr/>
            </a:pPr>
            <a:endParaRPr lang="en-US" sz="2800" b="1" dirty="0">
              <a:solidFill>
                <a:srgbClr val="2F4167"/>
              </a:solidFill>
              <a:latin typeface="Arial" pitchFamily="34" charset="0"/>
              <a:cs typeface="Arial" pitchFamily="34" charset="0"/>
            </a:endParaRPr>
          </a:p>
          <a:p>
            <a:pPr marL="231775" indent="-231775" defTabSz="4284604" fontAlgn="auto">
              <a:spcBef>
                <a:spcPts val="0"/>
              </a:spcBef>
              <a:spcAft>
                <a:spcPts val="1200"/>
              </a:spcAft>
              <a:defRPr/>
            </a:pPr>
            <a:endParaRPr lang="en-US" sz="2800" b="1" dirty="0">
              <a:solidFill>
                <a:srgbClr val="2F4167"/>
              </a:solidFill>
              <a:latin typeface="Arial" pitchFamily="34" charset="0"/>
              <a:cs typeface="Arial" pitchFamily="34" charset="0"/>
            </a:endParaRPr>
          </a:p>
          <a:p>
            <a:pPr marL="231775" indent="-231775" defTabSz="4284604" fontAlgn="auto">
              <a:spcBef>
                <a:spcPts val="0"/>
              </a:spcBef>
              <a:spcAft>
                <a:spcPts val="1200"/>
              </a:spcAft>
              <a:defRPr/>
            </a:pPr>
            <a:endParaRPr lang="en-US" sz="2800" b="1" dirty="0">
              <a:solidFill>
                <a:srgbClr val="2F4167"/>
              </a:solidFill>
              <a:latin typeface="Arial" pitchFamily="34" charset="0"/>
              <a:cs typeface="Arial" pitchFamily="34" charset="0"/>
            </a:endParaRPr>
          </a:p>
          <a:p>
            <a:pPr marL="231775" indent="-231775" defTabSz="4284604" fontAlgn="auto">
              <a:spcBef>
                <a:spcPts val="0"/>
              </a:spcBef>
              <a:spcAft>
                <a:spcPts val="1200"/>
              </a:spcAft>
              <a:defRPr/>
            </a:pPr>
            <a:endParaRPr lang="en-US" sz="2800" b="1" dirty="0">
              <a:solidFill>
                <a:srgbClr val="2F4167"/>
              </a:solidFill>
              <a:latin typeface="Arial" pitchFamily="34" charset="0"/>
              <a:cs typeface="Arial" pitchFamily="34" charset="0"/>
            </a:endParaRPr>
          </a:p>
          <a:p>
            <a:pPr marL="231775" indent="-231775" defTabSz="4284604" fontAlgn="auto">
              <a:spcBef>
                <a:spcPts val="0"/>
              </a:spcBef>
              <a:spcAft>
                <a:spcPts val="1200"/>
              </a:spcAft>
              <a:defRPr/>
            </a:pPr>
            <a:endParaRPr lang="en-US" sz="2800" b="1" dirty="0">
              <a:solidFill>
                <a:srgbClr val="2F4167"/>
              </a:solidFill>
              <a:latin typeface="Arial" pitchFamily="34" charset="0"/>
              <a:cs typeface="Arial" pitchFamily="34" charset="0"/>
            </a:endParaRPr>
          </a:p>
          <a:p>
            <a:pPr marL="231775" indent="-231775" defTabSz="4284604" fontAlgn="auto">
              <a:spcBef>
                <a:spcPts val="0"/>
              </a:spcBef>
              <a:spcAft>
                <a:spcPts val="1200"/>
              </a:spcAft>
              <a:defRPr/>
            </a:pPr>
            <a:endParaRPr lang="en-US" sz="2000" dirty="0">
              <a:latin typeface="Arial" pitchFamily="34" charset="0"/>
              <a:cs typeface="Arial" pitchFamily="34" charset="0"/>
              <a:sym typeface="Symbol"/>
            </a:endParaRPr>
          </a:p>
          <a:p>
            <a:pPr marL="231775" indent="-231775" defTabSz="4284604" fontAlgn="auto">
              <a:spcBef>
                <a:spcPts val="0"/>
              </a:spcBef>
              <a:spcAft>
                <a:spcPts val="1200"/>
              </a:spcAft>
              <a:defRPr/>
            </a:pPr>
            <a:r>
              <a:rPr lang="en-US" sz="3600" b="1" dirty="0" smtClean="0">
                <a:solidFill>
                  <a:srgbClr val="000000"/>
                </a:solidFill>
                <a:latin typeface="Arial" pitchFamily="34" charset="0"/>
                <a:cs typeface="Arial" pitchFamily="34" charset="0"/>
              </a:rPr>
              <a:t>RESULTS</a:t>
            </a:r>
          </a:p>
          <a:p>
            <a:pPr marL="231775" indent="-231775" defTabSz="4284604" fontAlgn="auto">
              <a:spcBef>
                <a:spcPts val="0"/>
              </a:spcBef>
              <a:spcAft>
                <a:spcPts val="1200"/>
              </a:spcAft>
              <a:defRPr/>
            </a:pPr>
            <a:r>
              <a:rPr lang="en-US" sz="2800" b="1" dirty="0" smtClean="0">
                <a:solidFill>
                  <a:srgbClr val="000000"/>
                </a:solidFill>
                <a:latin typeface="Arial" pitchFamily="34" charset="0"/>
                <a:cs typeface="Arial" pitchFamily="34" charset="0"/>
              </a:rPr>
              <a:t>Comparison of Plaque Morphology</a:t>
            </a:r>
            <a:endParaRPr lang="en-US" sz="2800" b="1" dirty="0">
              <a:solidFill>
                <a:srgbClr val="000000"/>
              </a:solidFill>
              <a:latin typeface="Arial" pitchFamily="34" charset="0"/>
              <a:cs typeface="Arial" pitchFamily="34" charset="0"/>
            </a:endParaRPr>
          </a:p>
          <a:p>
            <a:pPr marL="231775" indent="-231775" defTabSz="4284604" fontAlgn="auto">
              <a:spcBef>
                <a:spcPts val="0"/>
              </a:spcBef>
              <a:spcAft>
                <a:spcPts val="1200"/>
              </a:spcAft>
              <a:defRPr/>
            </a:pPr>
            <a:endParaRPr lang="en-US" sz="3600" b="1" dirty="0" smtClean="0">
              <a:solidFill>
                <a:srgbClr val="C00000"/>
              </a:solidFill>
              <a:latin typeface="Arial" pitchFamily="34" charset="0"/>
              <a:cs typeface="Arial" pitchFamily="34" charset="0"/>
            </a:endParaRPr>
          </a:p>
          <a:p>
            <a:pPr marL="231775" indent="-231775" algn="ctr" defTabSz="4284604" fontAlgn="auto">
              <a:spcBef>
                <a:spcPts val="0"/>
              </a:spcBef>
              <a:spcAft>
                <a:spcPts val="1200"/>
              </a:spcAft>
              <a:defRPr/>
            </a:pPr>
            <a:endParaRPr lang="en-US" sz="3600" b="1" dirty="0">
              <a:solidFill>
                <a:srgbClr val="C00000"/>
              </a:solidFill>
              <a:latin typeface="Arial" pitchFamily="34" charset="0"/>
              <a:cs typeface="Arial" pitchFamily="34" charset="0"/>
            </a:endParaRPr>
          </a:p>
          <a:p>
            <a:pPr marL="231775" indent="-231775" algn="ctr" defTabSz="4284604" fontAlgn="auto">
              <a:spcBef>
                <a:spcPts val="0"/>
              </a:spcBef>
              <a:spcAft>
                <a:spcPts val="1200"/>
              </a:spcAft>
              <a:defRPr/>
            </a:pPr>
            <a:endParaRPr lang="en-US" sz="3600" b="1" dirty="0" smtClean="0">
              <a:solidFill>
                <a:srgbClr val="C00000"/>
              </a:solidFill>
              <a:latin typeface="Arial" pitchFamily="34" charset="0"/>
              <a:cs typeface="Arial" pitchFamily="34" charset="0"/>
            </a:endParaRPr>
          </a:p>
          <a:p>
            <a:pPr marL="231775" indent="-231775" defTabSz="4284604" fontAlgn="auto">
              <a:spcBef>
                <a:spcPts val="0"/>
              </a:spcBef>
              <a:spcAft>
                <a:spcPts val="1200"/>
              </a:spcAft>
              <a:defRPr/>
            </a:pPr>
            <a:endParaRPr lang="en-US" sz="2800" b="1" dirty="0">
              <a:solidFill>
                <a:srgbClr val="2F4167"/>
              </a:solidFill>
              <a:latin typeface="Arial" pitchFamily="34" charset="0"/>
              <a:cs typeface="Arial" pitchFamily="34" charset="0"/>
            </a:endParaRPr>
          </a:p>
          <a:p>
            <a:pPr marL="231775" indent="-231775" defTabSz="4284604" fontAlgn="auto">
              <a:spcBef>
                <a:spcPts val="0"/>
              </a:spcBef>
              <a:spcAft>
                <a:spcPts val="1200"/>
              </a:spcAft>
              <a:defRPr/>
            </a:pPr>
            <a:endParaRPr lang="en-US" sz="2800" b="1" dirty="0">
              <a:solidFill>
                <a:srgbClr val="2F4167"/>
              </a:solidFill>
              <a:latin typeface="Arial" pitchFamily="34" charset="0"/>
              <a:cs typeface="Arial" pitchFamily="34" charset="0"/>
            </a:endParaRPr>
          </a:p>
          <a:p>
            <a:pPr marL="231775" indent="-231775" defTabSz="4284604" fontAlgn="auto">
              <a:spcBef>
                <a:spcPts val="0"/>
              </a:spcBef>
              <a:spcAft>
                <a:spcPts val="1200"/>
              </a:spcAft>
              <a:defRPr/>
            </a:pPr>
            <a:endParaRPr lang="en-US" sz="2800" b="1" dirty="0" smtClean="0">
              <a:solidFill>
                <a:srgbClr val="2F4167"/>
              </a:solidFill>
              <a:latin typeface="Arial" pitchFamily="34" charset="0"/>
              <a:cs typeface="Arial" pitchFamily="34" charset="0"/>
            </a:endParaRPr>
          </a:p>
          <a:p>
            <a:r>
              <a:rPr lang="en-US" sz="2400" b="1" dirty="0"/>
              <a:t>Figure 1</a:t>
            </a:r>
            <a:r>
              <a:rPr lang="en-US" sz="2400" dirty="0" smtClean="0"/>
              <a:t>:</a:t>
            </a:r>
            <a:r>
              <a:rPr lang="en-US" sz="2200" b="1" dirty="0" smtClean="0"/>
              <a:t>Phage </a:t>
            </a:r>
            <a:r>
              <a:rPr lang="en-US" sz="2200" b="1" dirty="0" err="1" smtClean="0"/>
              <a:t>Simbra</a:t>
            </a:r>
            <a:r>
              <a:rPr lang="en-US" sz="2200" b="1" dirty="0" smtClean="0"/>
              <a:t>, dilution (a) compared to Phage Waddles (b) </a:t>
            </a:r>
          </a:p>
          <a:p>
            <a:r>
              <a:rPr lang="en-US" sz="2200" dirty="0" smtClean="0">
                <a:solidFill>
                  <a:srgbClr val="000000"/>
                </a:solidFill>
                <a:latin typeface="Arial"/>
                <a:cs typeface="Arial"/>
              </a:rPr>
              <a:t>The plaque morphology of Phage </a:t>
            </a:r>
            <a:r>
              <a:rPr lang="en-US" sz="2200" dirty="0" err="1" smtClean="0">
                <a:solidFill>
                  <a:srgbClr val="000000"/>
                </a:solidFill>
                <a:latin typeface="Arial"/>
                <a:cs typeface="Arial"/>
              </a:rPr>
              <a:t>Simbra</a:t>
            </a:r>
            <a:r>
              <a:rPr lang="en-US" sz="2200" dirty="0" smtClean="0">
                <a:solidFill>
                  <a:srgbClr val="000000"/>
                </a:solidFill>
                <a:latin typeface="Arial"/>
                <a:cs typeface="Arial"/>
              </a:rPr>
              <a:t> (a) (2mm diameter) is larger than that of Phage Waddles (b) (1mm diameter).Like Phage Waddles (b), Phage </a:t>
            </a:r>
            <a:r>
              <a:rPr lang="en-US" sz="2200" dirty="0" err="1" smtClean="0">
                <a:solidFill>
                  <a:srgbClr val="000000"/>
                </a:solidFill>
                <a:latin typeface="Arial"/>
                <a:cs typeface="Arial"/>
              </a:rPr>
              <a:t>Simbra’s</a:t>
            </a:r>
            <a:r>
              <a:rPr lang="en-US" sz="2200" dirty="0" smtClean="0">
                <a:solidFill>
                  <a:srgbClr val="000000"/>
                </a:solidFill>
                <a:latin typeface="Arial"/>
                <a:cs typeface="Arial"/>
              </a:rPr>
              <a:t> morphology are largely circular and clear. The plaques also are very evenly spread out and isolated. We grew the </a:t>
            </a:r>
            <a:r>
              <a:rPr lang="en-US" sz="2200" dirty="0" err="1" smtClean="0">
                <a:solidFill>
                  <a:srgbClr val="000000"/>
                </a:solidFill>
                <a:latin typeface="Arial"/>
                <a:cs typeface="Arial"/>
              </a:rPr>
              <a:t>Simbra</a:t>
            </a:r>
            <a:r>
              <a:rPr lang="en-US" sz="2200" dirty="0" smtClean="0">
                <a:solidFill>
                  <a:srgbClr val="000000"/>
                </a:solidFill>
                <a:latin typeface="Arial"/>
                <a:cs typeface="Arial"/>
              </a:rPr>
              <a:t> phage for 5 days. </a:t>
            </a:r>
            <a:endParaRPr lang="en-US" sz="2200" dirty="0">
              <a:solidFill>
                <a:srgbClr val="000000"/>
              </a:solidFill>
              <a:latin typeface="Arial"/>
              <a:cs typeface="Arial"/>
            </a:endParaRPr>
          </a:p>
          <a:p>
            <a:pPr marL="231775" indent="-231775" defTabSz="4284604" fontAlgn="auto">
              <a:spcBef>
                <a:spcPts val="0"/>
              </a:spcBef>
              <a:spcAft>
                <a:spcPts val="1200"/>
              </a:spcAft>
              <a:defRPr/>
            </a:pPr>
            <a:endParaRPr lang="en-US" sz="2800" b="1" dirty="0" smtClean="0">
              <a:solidFill>
                <a:srgbClr val="2F4167"/>
              </a:solidFill>
              <a:latin typeface="Arial" pitchFamily="34" charset="0"/>
              <a:cs typeface="Arial" pitchFamily="34" charset="0"/>
            </a:endParaRPr>
          </a:p>
          <a:p>
            <a:pPr marL="231775" indent="-231775" defTabSz="4284604" fontAlgn="auto">
              <a:spcBef>
                <a:spcPts val="0"/>
              </a:spcBef>
              <a:spcAft>
                <a:spcPts val="1200"/>
              </a:spcAft>
              <a:defRPr/>
            </a:pPr>
            <a:r>
              <a:rPr lang="en-US" sz="2800" b="1" dirty="0"/>
              <a:t>Transmission electron microscopy (TEM)</a:t>
            </a:r>
            <a:r>
              <a:rPr lang="en-US" sz="2800" b="1" dirty="0" smtClean="0">
                <a:solidFill>
                  <a:srgbClr val="2F4167"/>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of Phages</a:t>
            </a:r>
          </a:p>
          <a:p>
            <a:pPr marL="231775" indent="-231775" defTabSz="4284604" fontAlgn="auto">
              <a:spcBef>
                <a:spcPts val="0"/>
              </a:spcBef>
              <a:spcAft>
                <a:spcPts val="1200"/>
              </a:spcAft>
              <a:defRPr/>
            </a:pPr>
            <a:endParaRPr lang="en-US" sz="2800" b="1" dirty="0">
              <a:solidFill>
                <a:srgbClr val="2F4167"/>
              </a:solidFill>
              <a:latin typeface="Arial" pitchFamily="34" charset="0"/>
              <a:cs typeface="Arial" pitchFamily="34" charset="0"/>
            </a:endParaRPr>
          </a:p>
          <a:p>
            <a:pPr marL="231775" indent="-231775" defTabSz="4284604" fontAlgn="auto">
              <a:spcBef>
                <a:spcPts val="0"/>
              </a:spcBef>
              <a:spcAft>
                <a:spcPts val="1200"/>
              </a:spcAft>
              <a:defRPr/>
            </a:pPr>
            <a:endParaRPr lang="en-US" sz="2800" b="1" dirty="0">
              <a:solidFill>
                <a:srgbClr val="2F4167"/>
              </a:solidFill>
              <a:latin typeface="Arial" pitchFamily="34" charset="0"/>
              <a:cs typeface="Arial" pitchFamily="34" charset="0"/>
            </a:endParaRPr>
          </a:p>
          <a:p>
            <a:pPr marL="231775" indent="-231775" defTabSz="4284604" fontAlgn="auto">
              <a:spcBef>
                <a:spcPts val="0"/>
              </a:spcBef>
              <a:spcAft>
                <a:spcPts val="1200"/>
              </a:spcAft>
              <a:defRPr/>
            </a:pPr>
            <a:endParaRPr lang="en-US" sz="2800" b="1" dirty="0">
              <a:solidFill>
                <a:srgbClr val="2F4167"/>
              </a:solidFill>
              <a:latin typeface="Arial" pitchFamily="34" charset="0"/>
              <a:cs typeface="Arial" pitchFamily="34" charset="0"/>
            </a:endParaRPr>
          </a:p>
          <a:p>
            <a:pPr marL="231775" indent="-231775" defTabSz="4284604" fontAlgn="auto">
              <a:spcBef>
                <a:spcPts val="0"/>
              </a:spcBef>
              <a:spcAft>
                <a:spcPts val="1200"/>
              </a:spcAft>
              <a:defRPr/>
            </a:pPr>
            <a:endParaRPr lang="en-US" sz="2800" b="1" dirty="0">
              <a:solidFill>
                <a:srgbClr val="2F4167"/>
              </a:solidFill>
              <a:latin typeface="Arial" pitchFamily="34" charset="0"/>
              <a:cs typeface="Arial" pitchFamily="34" charset="0"/>
            </a:endParaRPr>
          </a:p>
          <a:p>
            <a:pPr marL="231775" indent="-231775" defTabSz="4284604" fontAlgn="auto">
              <a:spcBef>
                <a:spcPts val="0"/>
              </a:spcBef>
              <a:spcAft>
                <a:spcPts val="1200"/>
              </a:spcAft>
              <a:defRPr/>
            </a:pPr>
            <a:endParaRPr lang="en-US" sz="2800" b="1" dirty="0">
              <a:solidFill>
                <a:srgbClr val="2F4167"/>
              </a:solidFill>
              <a:latin typeface="Arial" pitchFamily="34" charset="0"/>
              <a:cs typeface="Arial" pitchFamily="34" charset="0"/>
            </a:endParaRPr>
          </a:p>
          <a:p>
            <a:pPr marL="231775" indent="-231775" defTabSz="4284604" fontAlgn="auto">
              <a:spcBef>
                <a:spcPts val="0"/>
              </a:spcBef>
              <a:spcAft>
                <a:spcPts val="1200"/>
              </a:spcAft>
              <a:defRPr/>
            </a:pPr>
            <a:endParaRPr lang="en-US" sz="2800" b="1" dirty="0">
              <a:solidFill>
                <a:srgbClr val="2F4167"/>
              </a:solidFill>
              <a:latin typeface="Arial" pitchFamily="34" charset="0"/>
              <a:cs typeface="Arial" pitchFamily="34" charset="0"/>
            </a:endParaRPr>
          </a:p>
          <a:p>
            <a:pPr defTabSz="4284604" fontAlgn="auto">
              <a:spcBef>
                <a:spcPts val="0"/>
              </a:spcBef>
              <a:spcAft>
                <a:spcPts val="0"/>
              </a:spcAft>
              <a:defRPr/>
            </a:pPr>
            <a:r>
              <a:rPr lang="en-US" sz="2400" b="1" dirty="0">
                <a:solidFill>
                  <a:srgbClr val="000000"/>
                </a:solidFill>
                <a:latin typeface="Arial" pitchFamily="34" charset="0"/>
                <a:cs typeface="Arial" pitchFamily="34" charset="0"/>
              </a:rPr>
              <a:t> </a:t>
            </a:r>
            <a:r>
              <a:rPr lang="en-US" sz="2400" b="1" dirty="0" smtClean="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                Head:240nm Tail:80nm	                                                              Head:</a:t>
            </a:r>
            <a:r>
              <a:rPr lang="en-US" sz="1600" b="1" dirty="0">
                <a:solidFill>
                  <a:srgbClr val="000000"/>
                </a:solidFill>
                <a:latin typeface="Arial" pitchFamily="34" charset="0"/>
                <a:cs typeface="Arial" pitchFamily="34" charset="0"/>
              </a:rPr>
              <a:t>240nm Tail:80nm</a:t>
            </a:r>
            <a:endParaRPr lang="en-US" sz="1600" b="1" dirty="0" smtClean="0">
              <a:solidFill>
                <a:srgbClr val="000000"/>
              </a:solidFill>
              <a:latin typeface="Arial" pitchFamily="34" charset="0"/>
              <a:cs typeface="Arial" pitchFamily="34" charset="0"/>
            </a:endParaRPr>
          </a:p>
          <a:p>
            <a:pPr defTabSz="4284604" fontAlgn="auto">
              <a:spcBef>
                <a:spcPts val="0"/>
              </a:spcBef>
              <a:spcAft>
                <a:spcPts val="0"/>
              </a:spcAft>
              <a:defRPr/>
            </a:pPr>
            <a:endParaRPr lang="en-US" sz="2400" b="1" dirty="0" smtClean="0">
              <a:solidFill>
                <a:srgbClr val="000000"/>
              </a:solidFill>
              <a:latin typeface="Arial" pitchFamily="34" charset="0"/>
              <a:cs typeface="Arial" pitchFamily="34" charset="0"/>
            </a:endParaRPr>
          </a:p>
          <a:p>
            <a:pPr defTabSz="4284604" fontAlgn="auto">
              <a:spcBef>
                <a:spcPts val="0"/>
              </a:spcBef>
              <a:spcAft>
                <a:spcPts val="0"/>
              </a:spcAft>
              <a:defRPr/>
            </a:pPr>
            <a:r>
              <a:rPr lang="en-US" sz="2400" b="1" dirty="0" smtClean="0">
                <a:solidFill>
                  <a:srgbClr val="000000"/>
                </a:solidFill>
                <a:latin typeface="Arial" pitchFamily="34" charset="0"/>
                <a:cs typeface="Arial" pitchFamily="34" charset="0"/>
              </a:rPr>
              <a:t>Figure 2: Phage </a:t>
            </a:r>
            <a:r>
              <a:rPr lang="en-US" sz="2400" b="1" dirty="0" err="1" smtClean="0">
                <a:solidFill>
                  <a:srgbClr val="000000"/>
                </a:solidFill>
                <a:latin typeface="Arial" pitchFamily="34" charset="0"/>
                <a:cs typeface="Arial" pitchFamily="34" charset="0"/>
              </a:rPr>
              <a:t>Simbra</a:t>
            </a:r>
            <a:r>
              <a:rPr lang="en-US" sz="2400" b="1" dirty="0" smtClean="0">
                <a:solidFill>
                  <a:srgbClr val="000000"/>
                </a:solidFill>
                <a:latin typeface="Arial" pitchFamily="34" charset="0"/>
                <a:cs typeface="Arial" pitchFamily="34" charset="0"/>
              </a:rPr>
              <a:t> (c), TEM, compared to Phage </a:t>
            </a:r>
            <a:r>
              <a:rPr lang="en-US" sz="2400" b="1" dirty="0" err="1" smtClean="0">
                <a:solidFill>
                  <a:srgbClr val="000000"/>
                </a:solidFill>
                <a:latin typeface="Arial" pitchFamily="34" charset="0"/>
                <a:cs typeface="Arial" pitchFamily="34" charset="0"/>
              </a:rPr>
              <a:t>Kimtree</a:t>
            </a:r>
            <a:r>
              <a:rPr lang="en-US" sz="2400" b="1" dirty="0">
                <a:solidFill>
                  <a:srgbClr val="000000"/>
                </a:solidFill>
                <a:latin typeface="Arial" pitchFamily="34" charset="0"/>
                <a:cs typeface="Arial" pitchFamily="34" charset="0"/>
              </a:rPr>
              <a:t> </a:t>
            </a:r>
            <a:r>
              <a:rPr lang="en-US" sz="2400" b="1" dirty="0" smtClean="0">
                <a:solidFill>
                  <a:srgbClr val="000000"/>
                </a:solidFill>
                <a:latin typeface="Arial" pitchFamily="34" charset="0"/>
                <a:cs typeface="Arial" pitchFamily="34" charset="0"/>
              </a:rPr>
              <a:t>(d)</a:t>
            </a:r>
            <a:r>
              <a:rPr lang="en-US" sz="2400" dirty="0">
                <a:solidFill>
                  <a:srgbClr val="000000"/>
                </a:solidFill>
                <a:latin typeface="Arial" pitchFamily="34" charset="0"/>
                <a:cs typeface="Arial" pitchFamily="34" charset="0"/>
              </a:rPr>
              <a:t> </a:t>
            </a:r>
            <a:endParaRPr lang="en-US" sz="2400" dirty="0" smtClean="0">
              <a:solidFill>
                <a:srgbClr val="000000"/>
              </a:solidFill>
              <a:latin typeface="Arial" pitchFamily="34" charset="0"/>
              <a:cs typeface="Arial" pitchFamily="34" charset="0"/>
            </a:endParaRPr>
          </a:p>
          <a:p>
            <a:pPr defTabSz="4284604" fontAlgn="auto">
              <a:spcBef>
                <a:spcPts val="0"/>
              </a:spcBef>
              <a:spcAft>
                <a:spcPts val="0"/>
              </a:spcAft>
              <a:defRPr/>
            </a:pPr>
            <a:r>
              <a:rPr lang="en-US" sz="2000" dirty="0" smtClean="0">
                <a:solidFill>
                  <a:srgbClr val="000000"/>
                </a:solidFill>
                <a:latin typeface="Arial"/>
                <a:cs typeface="Arial"/>
              </a:rPr>
              <a:t>The </a:t>
            </a:r>
            <a:r>
              <a:rPr lang="en-US" sz="2000" dirty="0">
                <a:solidFill>
                  <a:srgbClr val="000000"/>
                </a:solidFill>
                <a:latin typeface="Arial"/>
                <a:cs typeface="Arial"/>
              </a:rPr>
              <a:t>total diameter of Phage </a:t>
            </a:r>
            <a:r>
              <a:rPr lang="en-US" sz="2000" dirty="0" err="1">
                <a:solidFill>
                  <a:srgbClr val="000000"/>
                </a:solidFill>
                <a:latin typeface="Arial"/>
                <a:cs typeface="Arial"/>
              </a:rPr>
              <a:t>Simbra</a:t>
            </a:r>
            <a:r>
              <a:rPr lang="en-US" sz="2000" dirty="0">
                <a:solidFill>
                  <a:srgbClr val="000000"/>
                </a:solidFill>
                <a:latin typeface="Arial"/>
                <a:cs typeface="Arial"/>
              </a:rPr>
              <a:t> (c) is 320nm whereas the total diameter of Phage </a:t>
            </a:r>
            <a:r>
              <a:rPr lang="en-US" sz="2000" dirty="0" err="1">
                <a:solidFill>
                  <a:srgbClr val="000000"/>
                </a:solidFill>
                <a:latin typeface="Arial"/>
                <a:cs typeface="Arial"/>
              </a:rPr>
              <a:t>Kimtree</a:t>
            </a:r>
            <a:r>
              <a:rPr lang="en-US" sz="2000" dirty="0">
                <a:solidFill>
                  <a:srgbClr val="000000"/>
                </a:solidFill>
                <a:latin typeface="Arial"/>
                <a:cs typeface="Arial"/>
              </a:rPr>
              <a:t> (d) is approximately </a:t>
            </a:r>
            <a:r>
              <a:rPr lang="en-US" sz="2200" dirty="0">
                <a:solidFill>
                  <a:srgbClr val="000000"/>
                </a:solidFill>
                <a:latin typeface="Arial"/>
                <a:cs typeface="Arial"/>
              </a:rPr>
              <a:t>216.6nm. Phage </a:t>
            </a:r>
            <a:r>
              <a:rPr lang="en-US" sz="2200" dirty="0" err="1">
                <a:solidFill>
                  <a:srgbClr val="000000"/>
                </a:solidFill>
                <a:latin typeface="Arial"/>
                <a:cs typeface="Arial"/>
              </a:rPr>
              <a:t>Simbra</a:t>
            </a:r>
            <a:r>
              <a:rPr lang="en-US" sz="2200" dirty="0">
                <a:solidFill>
                  <a:srgbClr val="000000"/>
                </a:solidFill>
                <a:latin typeface="Arial"/>
                <a:cs typeface="Arial"/>
              </a:rPr>
              <a:t> (c) is significantly larger than Phage </a:t>
            </a:r>
            <a:r>
              <a:rPr lang="en-US" sz="2200" dirty="0" err="1">
                <a:solidFill>
                  <a:srgbClr val="000000"/>
                </a:solidFill>
                <a:latin typeface="Arial"/>
                <a:cs typeface="Arial"/>
              </a:rPr>
              <a:t>Kimtree</a:t>
            </a:r>
            <a:r>
              <a:rPr lang="en-US" sz="2200" dirty="0">
                <a:solidFill>
                  <a:srgbClr val="000000"/>
                </a:solidFill>
                <a:latin typeface="Arial"/>
                <a:cs typeface="Arial"/>
              </a:rPr>
              <a:t> (d). This shows Phage </a:t>
            </a:r>
            <a:r>
              <a:rPr lang="en-US" sz="2200" dirty="0" err="1">
                <a:solidFill>
                  <a:srgbClr val="000000"/>
                </a:solidFill>
                <a:latin typeface="Arial"/>
                <a:cs typeface="Arial"/>
              </a:rPr>
              <a:t>Simbra’s</a:t>
            </a:r>
            <a:r>
              <a:rPr lang="en-US" sz="2200" dirty="0">
                <a:solidFill>
                  <a:srgbClr val="000000"/>
                </a:solidFill>
                <a:latin typeface="Arial"/>
                <a:cs typeface="Arial"/>
              </a:rPr>
              <a:t> (c) tape measure gene is different than that of Phage </a:t>
            </a:r>
            <a:r>
              <a:rPr lang="en-US" sz="2200" dirty="0" err="1">
                <a:solidFill>
                  <a:srgbClr val="000000"/>
                </a:solidFill>
                <a:latin typeface="Arial"/>
                <a:cs typeface="Arial"/>
              </a:rPr>
              <a:t>Kimtree</a:t>
            </a:r>
            <a:r>
              <a:rPr lang="en-US" sz="2200" dirty="0">
                <a:solidFill>
                  <a:srgbClr val="000000"/>
                </a:solidFill>
                <a:latin typeface="Arial"/>
                <a:cs typeface="Arial"/>
              </a:rPr>
              <a:t> (d). Even though both phages look similar in shape and size, the genomic makeup is different. </a:t>
            </a:r>
          </a:p>
          <a:p>
            <a:pPr defTabSz="4284604" fontAlgn="auto">
              <a:spcBef>
                <a:spcPts val="0"/>
              </a:spcBef>
              <a:spcAft>
                <a:spcPts val="1200"/>
              </a:spcAft>
              <a:defRPr/>
            </a:pPr>
            <a:endParaRPr lang="en-US" sz="2400" b="1" dirty="0" smtClean="0">
              <a:solidFill>
                <a:srgbClr val="000000"/>
              </a:solidFill>
              <a:latin typeface="Arial" pitchFamily="34" charset="0"/>
              <a:cs typeface="Arial" pitchFamily="34" charset="0"/>
            </a:endParaRPr>
          </a:p>
        </p:txBody>
      </p:sp>
      <p:sp>
        <p:nvSpPr>
          <p:cNvPr id="2054" name="TextBox 16"/>
          <p:cNvSpPr txBox="1">
            <a:spLocks noChangeArrowheads="1"/>
          </p:cNvSpPr>
          <p:nvPr/>
        </p:nvSpPr>
        <p:spPr bwMode="auto">
          <a:xfrm>
            <a:off x="26631900" y="26517600"/>
            <a:ext cx="10858500" cy="594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4320" tIns="274320" rIns="274320" bIns="0"/>
          <a:lstStyle>
            <a:lvl1pPr eaLnBrk="0" hangingPunct="0">
              <a:defRPr sz="8400">
                <a:solidFill>
                  <a:schemeClr val="tx1"/>
                </a:solidFill>
                <a:latin typeface="Arial" charset="0"/>
              </a:defRPr>
            </a:lvl1pPr>
            <a:lvl2pPr marL="742950" indent="-285750" eaLnBrk="0" hangingPunct="0">
              <a:defRPr sz="8400">
                <a:solidFill>
                  <a:schemeClr val="tx1"/>
                </a:solidFill>
                <a:latin typeface="Arial" charset="0"/>
              </a:defRPr>
            </a:lvl2pPr>
            <a:lvl3pPr marL="1143000" indent="-228600" eaLnBrk="0" hangingPunct="0">
              <a:defRPr sz="8400">
                <a:solidFill>
                  <a:schemeClr val="tx1"/>
                </a:solidFill>
                <a:latin typeface="Arial" charset="0"/>
              </a:defRPr>
            </a:lvl3pPr>
            <a:lvl4pPr marL="1600200" indent="-228600" eaLnBrk="0" hangingPunct="0">
              <a:defRPr sz="8400">
                <a:solidFill>
                  <a:schemeClr val="tx1"/>
                </a:solidFill>
                <a:latin typeface="Arial" charset="0"/>
              </a:defRPr>
            </a:lvl4pPr>
            <a:lvl5pPr marL="2057400" indent="-228600" eaLnBrk="0" hangingPunct="0">
              <a:defRPr sz="8400">
                <a:solidFill>
                  <a:schemeClr val="tx1"/>
                </a:solidFill>
                <a:latin typeface="Arial" charset="0"/>
              </a:defRPr>
            </a:lvl5pPr>
            <a:lvl6pPr marL="2514600" indent="-228600" defTabSz="4283075" eaLnBrk="0" fontAlgn="base" hangingPunct="0">
              <a:spcBef>
                <a:spcPct val="0"/>
              </a:spcBef>
              <a:spcAft>
                <a:spcPct val="0"/>
              </a:spcAft>
              <a:defRPr sz="8400">
                <a:solidFill>
                  <a:schemeClr val="tx1"/>
                </a:solidFill>
                <a:latin typeface="Arial" charset="0"/>
              </a:defRPr>
            </a:lvl6pPr>
            <a:lvl7pPr marL="2971800" indent="-228600" defTabSz="4283075" eaLnBrk="0" fontAlgn="base" hangingPunct="0">
              <a:spcBef>
                <a:spcPct val="0"/>
              </a:spcBef>
              <a:spcAft>
                <a:spcPct val="0"/>
              </a:spcAft>
              <a:defRPr sz="8400">
                <a:solidFill>
                  <a:schemeClr val="tx1"/>
                </a:solidFill>
                <a:latin typeface="Arial" charset="0"/>
              </a:defRPr>
            </a:lvl7pPr>
            <a:lvl8pPr marL="3429000" indent="-228600" defTabSz="4283075" eaLnBrk="0" fontAlgn="base" hangingPunct="0">
              <a:spcBef>
                <a:spcPct val="0"/>
              </a:spcBef>
              <a:spcAft>
                <a:spcPct val="0"/>
              </a:spcAft>
              <a:defRPr sz="8400">
                <a:solidFill>
                  <a:schemeClr val="tx1"/>
                </a:solidFill>
                <a:latin typeface="Arial" charset="0"/>
              </a:defRPr>
            </a:lvl8pPr>
            <a:lvl9pPr marL="3886200" indent="-228600" defTabSz="4283075" eaLnBrk="0" fontAlgn="base" hangingPunct="0">
              <a:spcBef>
                <a:spcPct val="0"/>
              </a:spcBef>
              <a:spcAft>
                <a:spcPct val="0"/>
              </a:spcAft>
              <a:defRPr sz="8400">
                <a:solidFill>
                  <a:schemeClr val="tx1"/>
                </a:solidFill>
                <a:latin typeface="Arial" charset="0"/>
              </a:defRPr>
            </a:lvl9pPr>
          </a:lstStyle>
          <a:p>
            <a:pPr eaLnBrk="1" hangingPunct="1">
              <a:spcAft>
                <a:spcPts val="1200"/>
              </a:spcAft>
            </a:pPr>
            <a:r>
              <a:rPr lang="en-US" sz="4400" b="1" dirty="0">
                <a:cs typeface="Arial" charset="0"/>
              </a:rPr>
              <a:t>ACKNOWLEDGMENTS</a:t>
            </a:r>
          </a:p>
          <a:p>
            <a:pPr eaLnBrk="1" hangingPunct="1">
              <a:spcAft>
                <a:spcPts val="1200"/>
              </a:spcAft>
            </a:pPr>
            <a:r>
              <a:rPr lang="en-US" sz="3200" dirty="0" smtClean="0">
                <a:cs typeface="Arial" charset="0"/>
              </a:rPr>
              <a:t>We would like to thank Simon Menso, Joseph Wagner, Melissa </a:t>
            </a:r>
            <a:r>
              <a:rPr lang="en-US" sz="3200" dirty="0" err="1" smtClean="0">
                <a:cs typeface="Arial" charset="0"/>
              </a:rPr>
              <a:t>Ching</a:t>
            </a:r>
            <a:r>
              <a:rPr lang="en-US" sz="3200" dirty="0" smtClean="0">
                <a:cs typeface="Arial" charset="0"/>
              </a:rPr>
              <a:t>, and Kelly </a:t>
            </a:r>
            <a:r>
              <a:rPr lang="en-US" sz="3200" dirty="0" err="1" smtClean="0">
                <a:cs typeface="Arial" charset="0"/>
              </a:rPr>
              <a:t>Borgerding</a:t>
            </a:r>
            <a:r>
              <a:rPr lang="en-US" sz="3200" dirty="0" smtClean="0">
                <a:cs typeface="Arial" charset="0"/>
              </a:rPr>
              <a:t> for their Phages’ data.</a:t>
            </a:r>
          </a:p>
          <a:p>
            <a:pPr eaLnBrk="1" hangingPunct="1">
              <a:spcAft>
                <a:spcPts val="1200"/>
              </a:spcAft>
            </a:pPr>
            <a:endParaRPr lang="en-US" sz="3200" dirty="0">
              <a:cs typeface="Arial" charset="0"/>
            </a:endParaRPr>
          </a:p>
          <a:p>
            <a:pPr eaLnBrk="1" hangingPunct="1">
              <a:spcAft>
                <a:spcPts val="1200"/>
              </a:spcAft>
            </a:pPr>
            <a:r>
              <a:rPr lang="en-US" sz="3200" dirty="0" smtClean="0">
                <a:cs typeface="Arial" charset="0"/>
              </a:rPr>
              <a:t>We would also like to thank Dr. Smith-Flores and Austin  for their assistance with isolating our distinct phage, </a:t>
            </a:r>
            <a:r>
              <a:rPr lang="en-US" sz="3200" dirty="0" err="1" smtClean="0">
                <a:cs typeface="Arial" charset="0"/>
              </a:rPr>
              <a:t>Simbra</a:t>
            </a:r>
            <a:r>
              <a:rPr lang="en-US" sz="3200" dirty="0" smtClean="0">
                <a:cs typeface="Arial" charset="0"/>
              </a:rPr>
              <a:t>, specifically pertaining to isolation experiments and protocols. </a:t>
            </a:r>
            <a:endParaRPr lang="en-US" sz="3200" dirty="0">
              <a:cs typeface="Arial" charset="0"/>
            </a:endParaRPr>
          </a:p>
          <a:p>
            <a:pPr eaLnBrk="1" hangingPunct="1"/>
            <a:endParaRPr lang="en-US" sz="2400" dirty="0">
              <a:cs typeface="Arial" charset="0"/>
            </a:endParaRPr>
          </a:p>
        </p:txBody>
      </p:sp>
      <p:sp>
        <p:nvSpPr>
          <p:cNvPr id="16" name="TextBox 15"/>
          <p:cNvSpPr txBox="1"/>
          <p:nvPr/>
        </p:nvSpPr>
        <p:spPr>
          <a:xfrm>
            <a:off x="26631900" y="6420644"/>
            <a:ext cx="10858500" cy="14381956"/>
          </a:xfrm>
          <a:prstGeom prst="rect">
            <a:avLst/>
          </a:prstGeom>
          <a:solidFill>
            <a:schemeClr val="bg1"/>
          </a:solidFill>
          <a:effectLst/>
        </p:spPr>
        <p:txBody>
          <a:bodyPr lIns="274320" tIns="274320" rIns="274320" bIns="0"/>
          <a:lstStyle/>
          <a:p>
            <a:pPr defTabSz="4284604" fontAlgn="auto">
              <a:spcBef>
                <a:spcPts val="0"/>
              </a:spcBef>
              <a:spcAft>
                <a:spcPts val="1200"/>
              </a:spcAft>
              <a:defRPr/>
            </a:pPr>
            <a:r>
              <a:rPr lang="en-US" sz="4400" b="1" dirty="0" smtClean="0">
                <a:solidFill>
                  <a:prstClr val="black"/>
                </a:solidFill>
                <a:latin typeface="Arial" pitchFamily="34" charset="0"/>
                <a:cs typeface="Arial" pitchFamily="34" charset="0"/>
              </a:rPr>
              <a:t>RESULTS (</a:t>
            </a:r>
            <a:r>
              <a:rPr lang="en-US" sz="4400" b="1" dirty="0" err="1" smtClean="0">
                <a:solidFill>
                  <a:prstClr val="black"/>
                </a:solidFill>
                <a:latin typeface="Arial" pitchFamily="34" charset="0"/>
                <a:cs typeface="Arial" pitchFamily="34" charset="0"/>
              </a:rPr>
              <a:t>cont</a:t>
            </a:r>
            <a:r>
              <a:rPr lang="en-US" sz="4400" b="1" dirty="0" smtClean="0">
                <a:solidFill>
                  <a:prstClr val="black"/>
                </a:solidFill>
                <a:latin typeface="Arial" pitchFamily="34" charset="0"/>
                <a:cs typeface="Arial" pitchFamily="34" charset="0"/>
              </a:rPr>
              <a:t>…)</a:t>
            </a:r>
            <a:endParaRPr lang="en-US" sz="4400" b="1" dirty="0" smtClean="0">
              <a:solidFill>
                <a:prstClr val="black"/>
              </a:solidFill>
              <a:latin typeface="Arial" pitchFamily="34" charset="0"/>
              <a:cs typeface="Arial" pitchFamily="34" charset="0"/>
            </a:endParaRPr>
          </a:p>
          <a:p>
            <a:pPr defTabSz="4284604" fontAlgn="auto">
              <a:spcBef>
                <a:spcPts val="0"/>
              </a:spcBef>
              <a:spcAft>
                <a:spcPts val="1200"/>
              </a:spcAft>
              <a:defRPr/>
            </a:pPr>
            <a:r>
              <a:rPr lang="en-US" sz="3200" b="1" dirty="0" smtClean="0">
                <a:solidFill>
                  <a:prstClr val="black"/>
                </a:solidFill>
                <a:latin typeface="Arial" pitchFamily="34" charset="0"/>
                <a:cs typeface="Arial" pitchFamily="34" charset="0"/>
              </a:rPr>
              <a:t>Growth of Phage at RT and 37C</a:t>
            </a:r>
            <a:endParaRPr lang="en-US" sz="3200" b="1" dirty="0">
              <a:solidFill>
                <a:prstClr val="black"/>
              </a:solidFill>
              <a:latin typeface="Arial" pitchFamily="34" charset="0"/>
              <a:cs typeface="Arial" pitchFamily="34" charset="0"/>
            </a:endParaRPr>
          </a:p>
          <a:p>
            <a:pPr defTabSz="4284604" fontAlgn="auto">
              <a:spcBef>
                <a:spcPts val="0"/>
              </a:spcBef>
              <a:spcAft>
                <a:spcPts val="1200"/>
              </a:spcAft>
              <a:defRPr/>
            </a:pPr>
            <a:endParaRPr lang="en-US" sz="4400" b="1" dirty="0" smtClean="0">
              <a:solidFill>
                <a:prstClr val="black"/>
              </a:solidFill>
              <a:latin typeface="Arial" pitchFamily="34" charset="0"/>
              <a:cs typeface="Arial" pitchFamily="34" charset="0"/>
            </a:endParaRPr>
          </a:p>
          <a:p>
            <a:pPr defTabSz="4284604" fontAlgn="auto">
              <a:spcBef>
                <a:spcPts val="0"/>
              </a:spcBef>
              <a:spcAft>
                <a:spcPts val="1200"/>
              </a:spcAft>
              <a:defRPr/>
            </a:pPr>
            <a:endParaRPr lang="en-US" sz="2400" b="1" dirty="0">
              <a:solidFill>
                <a:prstClr val="black"/>
              </a:solidFill>
              <a:latin typeface="Arial" pitchFamily="34" charset="0"/>
              <a:cs typeface="Arial" pitchFamily="34" charset="0"/>
            </a:endParaRPr>
          </a:p>
          <a:p>
            <a:pPr defTabSz="4284604" fontAlgn="auto">
              <a:spcBef>
                <a:spcPts val="0"/>
              </a:spcBef>
              <a:spcAft>
                <a:spcPts val="1200"/>
              </a:spcAft>
              <a:defRPr/>
            </a:pPr>
            <a:endParaRPr lang="en-US" sz="2400" dirty="0" smtClean="0">
              <a:solidFill>
                <a:prstClr val="black"/>
              </a:solidFill>
              <a:latin typeface="Arial" pitchFamily="34" charset="0"/>
              <a:cs typeface="Arial" pitchFamily="34" charset="0"/>
            </a:endParaRPr>
          </a:p>
          <a:p>
            <a:pPr defTabSz="4284604" fontAlgn="auto">
              <a:spcBef>
                <a:spcPts val="0"/>
              </a:spcBef>
              <a:spcAft>
                <a:spcPts val="1200"/>
              </a:spcAft>
              <a:defRPr/>
            </a:pPr>
            <a:r>
              <a:rPr lang="en-US" sz="2400" dirty="0" smtClean="0">
                <a:solidFill>
                  <a:prstClr val="black"/>
                </a:solidFill>
                <a:latin typeface="Arial" pitchFamily="34" charset="0"/>
                <a:cs typeface="Arial" pitchFamily="34" charset="0"/>
              </a:rPr>
              <a:t>Figure </a:t>
            </a:r>
            <a:r>
              <a:rPr lang="en-US" sz="2400" dirty="0" smtClean="0">
                <a:solidFill>
                  <a:prstClr val="black"/>
                </a:solidFill>
                <a:latin typeface="Arial" pitchFamily="34" charset="0"/>
                <a:cs typeface="Arial" pitchFamily="34" charset="0"/>
              </a:rPr>
              <a:t>4: In this data table our goal was to determine if our phage can grow on the K-</a:t>
            </a:r>
            <a:r>
              <a:rPr lang="en-US" sz="2400" dirty="0" err="1" smtClean="0">
                <a:solidFill>
                  <a:prstClr val="black"/>
                </a:solidFill>
                <a:latin typeface="Arial" pitchFamily="34" charset="0"/>
                <a:cs typeface="Arial" pitchFamily="34" charset="0"/>
              </a:rPr>
              <a:t>Lysogen</a:t>
            </a:r>
            <a:r>
              <a:rPr lang="en-US" sz="2400" dirty="0" smtClean="0">
                <a:solidFill>
                  <a:prstClr val="black"/>
                </a:solidFill>
                <a:latin typeface="Arial" pitchFamily="34" charset="0"/>
                <a:cs typeface="Arial" pitchFamily="34" charset="0"/>
              </a:rPr>
              <a:t> </a:t>
            </a:r>
            <a:r>
              <a:rPr lang="en-US" sz="2400" dirty="0" err="1" smtClean="0">
                <a:solidFill>
                  <a:prstClr val="black"/>
                </a:solidFill>
                <a:latin typeface="Arial" pitchFamily="34" charset="0"/>
                <a:cs typeface="Arial" pitchFamily="34" charset="0"/>
              </a:rPr>
              <a:t>m.smeg</a:t>
            </a:r>
            <a:r>
              <a:rPr lang="en-US" sz="2400" dirty="0" smtClean="0">
                <a:solidFill>
                  <a:prstClr val="black"/>
                </a:solidFill>
                <a:latin typeface="Arial" pitchFamily="34" charset="0"/>
                <a:cs typeface="Arial" pitchFamily="34" charset="0"/>
              </a:rPr>
              <a:t> lawn or a positive control 37C environment. Our goal was to determine if Phage </a:t>
            </a:r>
            <a:r>
              <a:rPr lang="en-US" sz="2400" dirty="0" err="1" smtClean="0">
                <a:solidFill>
                  <a:prstClr val="black"/>
                </a:solidFill>
                <a:latin typeface="Arial" pitchFamily="34" charset="0"/>
                <a:cs typeface="Arial" pitchFamily="34" charset="0"/>
              </a:rPr>
              <a:t>Simbra</a:t>
            </a:r>
            <a:r>
              <a:rPr lang="en-US" sz="2400" dirty="0" smtClean="0">
                <a:solidFill>
                  <a:prstClr val="black"/>
                </a:solidFill>
                <a:latin typeface="Arial" pitchFamily="34" charset="0"/>
                <a:cs typeface="Arial" pitchFamily="34" charset="0"/>
              </a:rPr>
              <a:t> belonged to the K-cluster. </a:t>
            </a:r>
            <a:r>
              <a:rPr lang="en-US" sz="2400" dirty="0" smtClean="0"/>
              <a:t>Our </a:t>
            </a:r>
            <a:r>
              <a:rPr lang="en-US" sz="2400" dirty="0"/>
              <a:t>first spot plate was grown at room temperature on a bacterial lawn consisting K-</a:t>
            </a:r>
            <a:r>
              <a:rPr lang="en-US" sz="2400" dirty="0" err="1"/>
              <a:t>lysogen</a:t>
            </a:r>
            <a:r>
              <a:rPr lang="en-US" sz="2400" dirty="0"/>
              <a:t> </a:t>
            </a:r>
            <a:r>
              <a:rPr lang="en-US" sz="2400" dirty="0" err="1"/>
              <a:t>M.smegmatis</a:t>
            </a:r>
            <a:r>
              <a:rPr lang="en-US" sz="2400" dirty="0"/>
              <a:t> (bacteria which had already been infected with a K-cluster bacteriophage). The second spot plate was grown on 4-day </a:t>
            </a:r>
            <a:r>
              <a:rPr lang="en-US" sz="2400" dirty="0" err="1"/>
              <a:t>M.smegmatis</a:t>
            </a:r>
            <a:r>
              <a:rPr lang="en-US" sz="2400" dirty="0"/>
              <a:t> at body temperature, 37°</a:t>
            </a:r>
            <a:r>
              <a:rPr lang="en-US" sz="2400" dirty="0" smtClean="0"/>
              <a:t>C. The third plate was our positive control which was grown at room temperature on a 4-day </a:t>
            </a:r>
            <a:r>
              <a:rPr lang="en-US" sz="2400" dirty="0" err="1" smtClean="0"/>
              <a:t>M.smegmatis</a:t>
            </a:r>
            <a:r>
              <a:rPr lang="en-US" sz="2400" dirty="0" smtClean="0"/>
              <a:t> lawn. As you can see on the chart above, because we didn’t have any growth on our </a:t>
            </a:r>
            <a:r>
              <a:rPr lang="en-US" sz="2400" dirty="0" err="1" smtClean="0"/>
              <a:t>lysogen</a:t>
            </a:r>
            <a:r>
              <a:rPr lang="en-US" sz="2400" dirty="0" smtClean="0"/>
              <a:t> KI plate, it determines we are in the K cluster. </a:t>
            </a:r>
            <a:r>
              <a:rPr lang="en-US" sz="2400" dirty="0" err="1" smtClean="0"/>
              <a:t>Simbra</a:t>
            </a:r>
            <a:r>
              <a:rPr lang="en-US" sz="2400" dirty="0" smtClean="0"/>
              <a:t> Phage cannot superinfect: meaning there was already an infected K phage present. </a:t>
            </a:r>
            <a:endParaRPr lang="en-US" sz="2400" dirty="0">
              <a:solidFill>
                <a:prstClr val="black"/>
              </a:solidFill>
              <a:latin typeface="Arial" pitchFamily="34" charset="0"/>
              <a:cs typeface="Arial" pitchFamily="34" charset="0"/>
            </a:endParaRPr>
          </a:p>
          <a:p>
            <a:pPr defTabSz="4284604" fontAlgn="auto">
              <a:spcBef>
                <a:spcPts val="0"/>
              </a:spcBef>
              <a:spcAft>
                <a:spcPts val="1200"/>
              </a:spcAft>
              <a:defRPr/>
            </a:pPr>
            <a:r>
              <a:rPr lang="en-US" sz="4400" b="1" smtClean="0">
                <a:solidFill>
                  <a:prstClr val="black"/>
                </a:solidFill>
                <a:latin typeface="Arial" pitchFamily="34" charset="0"/>
                <a:cs typeface="Arial" pitchFamily="34" charset="0"/>
              </a:rPr>
              <a:t>CONCLUSION</a:t>
            </a:r>
            <a:endParaRPr lang="en-US" sz="4400" b="1" dirty="0">
              <a:solidFill>
                <a:prstClr val="black"/>
              </a:solidFill>
              <a:latin typeface="Arial" pitchFamily="34" charset="0"/>
              <a:cs typeface="Arial" pitchFamily="34" charset="0"/>
            </a:endParaRPr>
          </a:p>
        </p:txBody>
      </p:sp>
      <p:sp>
        <p:nvSpPr>
          <p:cNvPr id="83" name="TextBox 82"/>
          <p:cNvSpPr txBox="1"/>
          <p:nvPr/>
        </p:nvSpPr>
        <p:spPr>
          <a:xfrm>
            <a:off x="26631900" y="21145500"/>
            <a:ext cx="10858500" cy="5135562"/>
          </a:xfrm>
          <a:prstGeom prst="rect">
            <a:avLst/>
          </a:prstGeom>
          <a:solidFill>
            <a:schemeClr val="bg1"/>
          </a:solidFill>
          <a:effectLst/>
        </p:spPr>
        <p:txBody>
          <a:bodyPr lIns="274320" tIns="274320" rIns="274320" bIns="0"/>
          <a:lstStyle/>
          <a:p>
            <a:pPr defTabSz="4284604" fontAlgn="auto">
              <a:spcBef>
                <a:spcPts val="0"/>
              </a:spcBef>
              <a:spcAft>
                <a:spcPts val="1200"/>
              </a:spcAft>
              <a:defRPr/>
            </a:pPr>
            <a:r>
              <a:rPr lang="en-US" sz="4400" b="1" dirty="0">
                <a:solidFill>
                  <a:prstClr val="black"/>
                </a:solidFill>
                <a:latin typeface="Arial" pitchFamily="34" charset="0"/>
                <a:cs typeface="Arial" pitchFamily="34" charset="0"/>
              </a:rPr>
              <a:t>LITERATURE CITED</a:t>
            </a:r>
          </a:p>
          <a:p>
            <a:pPr marL="465138" indent="-465138" defTabSz="4284604" fontAlgn="auto">
              <a:spcBef>
                <a:spcPts val="0"/>
              </a:spcBef>
              <a:spcAft>
                <a:spcPts val="1200"/>
              </a:spcAft>
              <a:defRPr/>
            </a:pPr>
            <a:endParaRPr lang="en-US" sz="2800" b="1" dirty="0" smtClean="0">
              <a:solidFill>
                <a:prstClr val="black"/>
              </a:solidFill>
              <a:latin typeface="Times New Roman" charset="0"/>
              <a:cs typeface="Arial" pitchFamily="34" charset="0"/>
            </a:endParaRPr>
          </a:p>
          <a:p>
            <a:pPr marL="465138" indent="-465138" defTabSz="4284604" fontAlgn="auto">
              <a:spcBef>
                <a:spcPts val="0"/>
              </a:spcBef>
              <a:spcAft>
                <a:spcPts val="1200"/>
              </a:spcAft>
              <a:defRPr/>
            </a:pPr>
            <a:r>
              <a:rPr lang="en-US" sz="2800" dirty="0" smtClean="0">
                <a:solidFill>
                  <a:prstClr val="black"/>
                </a:solidFill>
                <a:latin typeface="Arial"/>
                <a:cs typeface="Arial"/>
              </a:rPr>
              <a:t>Zimmer</a:t>
            </a:r>
            <a:r>
              <a:rPr lang="en-US" sz="2800" dirty="0">
                <a:solidFill>
                  <a:prstClr val="black"/>
                </a:solidFill>
                <a:latin typeface="Arial"/>
                <a:cs typeface="Arial"/>
              </a:rPr>
              <a:t>, C. 2011. A Planet of Viruses. University of Chicago Press</a:t>
            </a:r>
            <a:r>
              <a:rPr lang="en-US" sz="2800" dirty="0">
                <a:latin typeface="Arial"/>
                <a:cs typeface="Arial"/>
              </a:rPr>
              <a:t>, Chicago, Illinois, pp. 33-</a:t>
            </a:r>
            <a:r>
              <a:rPr lang="en-US" sz="2800" dirty="0" smtClean="0">
                <a:latin typeface="Arial"/>
                <a:cs typeface="Arial"/>
              </a:rPr>
              <a:t>40</a:t>
            </a:r>
          </a:p>
          <a:p>
            <a:pPr marL="465138" indent="-465138" defTabSz="4284604" fontAlgn="auto">
              <a:spcBef>
                <a:spcPts val="0"/>
              </a:spcBef>
              <a:spcAft>
                <a:spcPts val="1200"/>
              </a:spcAft>
              <a:defRPr/>
            </a:pPr>
            <a:r>
              <a:rPr lang="en-US" sz="2800" b="1" dirty="0" smtClean="0">
                <a:latin typeface="Arial"/>
                <a:cs typeface="Arial"/>
              </a:rPr>
              <a:t> </a:t>
            </a:r>
            <a:r>
              <a:rPr lang="en-US" sz="2800" dirty="0">
                <a:latin typeface="Arial"/>
                <a:cs typeface="Arial"/>
              </a:rPr>
              <a:t>Gonzaga University. 2013. Biology 105 Laboratory Phage Discovery Resource Guide: </a:t>
            </a:r>
            <a:r>
              <a:rPr lang="en-US" sz="2800" dirty="0" smtClean="0">
                <a:latin typeface="Arial"/>
                <a:cs typeface="Arial"/>
              </a:rPr>
              <a:t>Phage </a:t>
            </a:r>
            <a:r>
              <a:rPr lang="en-US" sz="2800" dirty="0">
                <a:latin typeface="Arial"/>
                <a:cs typeface="Arial"/>
              </a:rPr>
              <a:t>Basics. Spokane, </a:t>
            </a:r>
            <a:r>
              <a:rPr lang="en-US" sz="2800" dirty="0" smtClean="0">
                <a:latin typeface="Arial"/>
                <a:cs typeface="Arial"/>
              </a:rPr>
              <a:t>WA</a:t>
            </a:r>
          </a:p>
          <a:p>
            <a:pPr marL="465138" indent="-465138" defTabSz="4284604" fontAlgn="auto">
              <a:spcBef>
                <a:spcPts val="0"/>
              </a:spcBef>
              <a:spcAft>
                <a:spcPts val="1200"/>
              </a:spcAft>
              <a:defRPr/>
            </a:pPr>
            <a:r>
              <a:rPr lang="en-US" sz="2800" b="1" dirty="0">
                <a:latin typeface="Arial"/>
                <a:cs typeface="Arial"/>
              </a:rPr>
              <a:t> </a:t>
            </a:r>
            <a:r>
              <a:rPr lang="en-US" sz="2800" dirty="0">
                <a:latin typeface="Arial"/>
                <a:cs typeface="Arial"/>
              </a:rPr>
              <a:t>Gonzaga University. 2013. Biology 105 Laboratory Phage Discovery Resource Guide: Phage </a:t>
            </a:r>
            <a:r>
              <a:rPr lang="en-US" sz="2800" dirty="0" smtClean="0">
                <a:latin typeface="Arial"/>
                <a:cs typeface="Arial"/>
              </a:rPr>
              <a:t>Analysis. </a:t>
            </a:r>
            <a:r>
              <a:rPr lang="en-US" sz="2800" dirty="0">
                <a:latin typeface="Arial"/>
                <a:cs typeface="Arial"/>
              </a:rPr>
              <a:t>Spokane, WA.</a:t>
            </a:r>
            <a:endParaRPr lang="en-US" sz="2800" b="1" dirty="0">
              <a:latin typeface="Arial"/>
              <a:cs typeface="Arial"/>
            </a:endParaRPr>
          </a:p>
          <a:p>
            <a:pPr marL="465138" indent="-465138" defTabSz="4284604" fontAlgn="auto">
              <a:spcBef>
                <a:spcPts val="0"/>
              </a:spcBef>
              <a:spcAft>
                <a:spcPts val="1200"/>
              </a:spcAft>
              <a:defRPr/>
            </a:pPr>
            <a:endParaRPr lang="en-US" sz="2800" b="1" dirty="0" smtClean="0">
              <a:latin typeface="Arial"/>
              <a:cs typeface="Arial"/>
            </a:endParaRPr>
          </a:p>
          <a:p>
            <a:pPr marL="465138" indent="-465138" defTabSz="4284604" fontAlgn="auto">
              <a:spcBef>
                <a:spcPts val="0"/>
              </a:spcBef>
              <a:spcAft>
                <a:spcPts val="1200"/>
              </a:spcAft>
              <a:defRPr/>
            </a:pPr>
            <a:endParaRPr lang="en-US" sz="2800" b="1" dirty="0">
              <a:latin typeface="Arial"/>
            </a:endParaRPr>
          </a:p>
          <a:p>
            <a:pPr marL="465138" indent="-465138" defTabSz="4284604" fontAlgn="auto">
              <a:spcBef>
                <a:spcPts val="0"/>
              </a:spcBef>
              <a:spcAft>
                <a:spcPts val="1200"/>
              </a:spcAft>
              <a:defRPr/>
            </a:pPr>
            <a:endParaRPr lang="en-US" sz="2000" dirty="0">
              <a:solidFill>
                <a:prstClr val="black"/>
              </a:solidFill>
              <a:latin typeface="Arial" pitchFamily="34" charset="0"/>
              <a:cs typeface="Arial" pitchFamily="34" charset="0"/>
            </a:endParaRPr>
          </a:p>
          <a:p>
            <a:pPr marL="231775" indent="-3175" defTabSz="4284604" fontAlgn="auto">
              <a:spcBef>
                <a:spcPts val="0"/>
              </a:spcBef>
              <a:spcAft>
                <a:spcPts val="1200"/>
              </a:spcAft>
              <a:defRPr/>
            </a:pPr>
            <a:endParaRPr lang="en-US" sz="2400" dirty="0">
              <a:solidFill>
                <a:prstClr val="black"/>
              </a:solidFill>
              <a:latin typeface="Arial" pitchFamily="34" charset="0"/>
              <a:cs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5175" y="912018"/>
            <a:ext cx="5632450" cy="3951287"/>
          </a:xfrm>
          <a:prstGeom prst="rect">
            <a:avLst/>
          </a:prstGeom>
          <a:noFill/>
          <a:ln>
            <a:noFill/>
          </a:ln>
          <a:effectLst/>
        </p:spPr>
      </p:pic>
      <p:pic>
        <p:nvPicPr>
          <p:cNvPr id="4" name="Picture 3"/>
          <p:cNvPicPr>
            <a:picLocks noChangeAspect="1"/>
          </p:cNvPicPr>
          <p:nvPr/>
        </p:nvPicPr>
        <p:blipFill>
          <a:blip r:embed="rId3"/>
          <a:stretch>
            <a:fillRect/>
          </a:stretch>
        </p:blipFill>
        <p:spPr>
          <a:xfrm>
            <a:off x="1943100" y="23431500"/>
            <a:ext cx="7200900" cy="8027462"/>
          </a:xfrm>
          <a:prstGeom prst="rect">
            <a:avLst/>
          </a:prstGeom>
        </p:spPr>
      </p:pic>
      <p:sp>
        <p:nvSpPr>
          <p:cNvPr id="5" name="TextBox 4"/>
          <p:cNvSpPr txBox="1"/>
          <p:nvPr/>
        </p:nvSpPr>
        <p:spPr>
          <a:xfrm>
            <a:off x="7086600" y="23774400"/>
            <a:ext cx="4270082" cy="400110"/>
          </a:xfrm>
          <a:prstGeom prst="rect">
            <a:avLst/>
          </a:prstGeom>
          <a:noFill/>
        </p:spPr>
        <p:txBody>
          <a:bodyPr wrap="none" rtlCol="0">
            <a:spAutoFit/>
          </a:bodyPr>
          <a:lstStyle/>
          <a:p>
            <a:r>
              <a:rPr lang="en-US" sz="1800" dirty="0" smtClean="0">
                <a:latin typeface="Arial"/>
                <a:cs typeface="Arial"/>
              </a:rPr>
              <a:t>Location: (</a:t>
            </a:r>
            <a:r>
              <a:rPr lang="en-US" sz="1800" dirty="0">
                <a:latin typeface="Arial"/>
                <a:cs typeface="Arial"/>
              </a:rPr>
              <a:t>47°39'58.5"N 117°24'20.9"W</a:t>
            </a:r>
            <a:r>
              <a:rPr lang="en-US" sz="2000" dirty="0">
                <a:latin typeface="Arial"/>
                <a:cs typeface="Arial"/>
              </a:rPr>
              <a:t>)</a:t>
            </a:r>
            <a:endParaRPr lang="en-US" sz="2000" dirty="0"/>
          </a:p>
        </p:txBody>
      </p:sp>
      <p:pic>
        <p:nvPicPr>
          <p:cNvPr id="30" name="Picture 29" descr="Screen Shot 2015-12-03 at 11.17.31 PM.png"/>
          <p:cNvPicPr>
            <a:picLocks noChangeAspect="1"/>
          </p:cNvPicPr>
          <p:nvPr/>
        </p:nvPicPr>
        <p:blipFill>
          <a:blip r:embed="rId4"/>
          <a:stretch>
            <a:fillRect/>
          </a:stretch>
        </p:blipFill>
        <p:spPr>
          <a:xfrm>
            <a:off x="13716000" y="10629900"/>
            <a:ext cx="10629900" cy="4686300"/>
          </a:xfrm>
          <a:prstGeom prst="rect">
            <a:avLst/>
          </a:prstGeom>
        </p:spPr>
      </p:pic>
      <p:pic>
        <p:nvPicPr>
          <p:cNvPr id="2" name="Picture 1"/>
          <p:cNvPicPr>
            <a:picLocks noChangeAspect="1"/>
          </p:cNvPicPr>
          <p:nvPr/>
        </p:nvPicPr>
        <p:blipFill>
          <a:blip r:embed="rId5"/>
          <a:stretch>
            <a:fillRect/>
          </a:stretch>
        </p:blipFill>
        <p:spPr>
          <a:xfrm>
            <a:off x="13601700" y="16573501"/>
            <a:ext cx="3095007" cy="3314700"/>
          </a:xfrm>
          <a:prstGeom prst="rect">
            <a:avLst/>
          </a:prstGeom>
        </p:spPr>
      </p:pic>
      <p:pic>
        <p:nvPicPr>
          <p:cNvPr id="3" name="Picture 2"/>
          <p:cNvPicPr>
            <a:picLocks noChangeAspect="1"/>
          </p:cNvPicPr>
          <p:nvPr/>
        </p:nvPicPr>
        <p:blipFill>
          <a:blip r:embed="rId6"/>
          <a:stretch>
            <a:fillRect/>
          </a:stretch>
        </p:blipFill>
        <p:spPr>
          <a:xfrm>
            <a:off x="18745200" y="16573500"/>
            <a:ext cx="3316725" cy="3376538"/>
          </a:xfrm>
          <a:prstGeom prst="rect">
            <a:avLst/>
          </a:prstGeom>
        </p:spPr>
      </p:pic>
      <p:sp>
        <p:nvSpPr>
          <p:cNvPr id="6" name="TextBox 5"/>
          <p:cNvSpPr txBox="1"/>
          <p:nvPr/>
        </p:nvSpPr>
        <p:spPr>
          <a:xfrm>
            <a:off x="13601700" y="19545300"/>
            <a:ext cx="543651" cy="369332"/>
          </a:xfrm>
          <a:prstGeom prst="rect">
            <a:avLst/>
          </a:prstGeom>
          <a:noFill/>
        </p:spPr>
        <p:txBody>
          <a:bodyPr wrap="none" rtlCol="0">
            <a:spAutoFit/>
          </a:bodyPr>
          <a:lstStyle/>
          <a:p>
            <a:r>
              <a:rPr lang="en-US" sz="1800" dirty="0" smtClean="0">
                <a:solidFill>
                  <a:schemeClr val="bg1"/>
                </a:solidFill>
              </a:rPr>
              <a:t>(a)</a:t>
            </a:r>
            <a:r>
              <a:rPr lang="en-US" sz="1800" dirty="0" smtClean="0"/>
              <a:t>)</a:t>
            </a:r>
            <a:endParaRPr lang="en-US" sz="1800" dirty="0"/>
          </a:p>
        </p:txBody>
      </p:sp>
      <p:sp>
        <p:nvSpPr>
          <p:cNvPr id="7" name="TextBox 6"/>
          <p:cNvSpPr txBox="1"/>
          <p:nvPr/>
        </p:nvSpPr>
        <p:spPr>
          <a:xfrm>
            <a:off x="18745200" y="19545300"/>
            <a:ext cx="466782" cy="369332"/>
          </a:xfrm>
          <a:prstGeom prst="rect">
            <a:avLst/>
          </a:prstGeom>
          <a:noFill/>
        </p:spPr>
        <p:txBody>
          <a:bodyPr wrap="none" rtlCol="0">
            <a:spAutoFit/>
          </a:bodyPr>
          <a:lstStyle/>
          <a:p>
            <a:r>
              <a:rPr lang="en-US" sz="1800" dirty="0" smtClean="0">
                <a:solidFill>
                  <a:srgbClr val="FFFFFF"/>
                </a:solidFill>
              </a:rPr>
              <a:t>(b)</a:t>
            </a:r>
            <a:endParaRPr lang="en-US" sz="1800" dirty="0">
              <a:solidFill>
                <a:srgbClr val="FFFFFF"/>
              </a:solidFill>
            </a:endParaRPr>
          </a:p>
        </p:txBody>
      </p:sp>
      <p:pic>
        <p:nvPicPr>
          <p:cNvPr id="24" name="Picture 2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44500" y="23088600"/>
            <a:ext cx="3657600" cy="3314700"/>
          </a:xfrm>
          <a:prstGeom prst="rect">
            <a:avLst/>
          </a:prstGeom>
          <a:noFill/>
          <a:ln>
            <a:noFill/>
          </a:ln>
        </p:spPr>
      </p:pic>
      <p:sp>
        <p:nvSpPr>
          <p:cNvPr id="10" name="TextBox 9"/>
          <p:cNvSpPr txBox="1"/>
          <p:nvPr/>
        </p:nvSpPr>
        <p:spPr>
          <a:xfrm>
            <a:off x="12458700" y="29032200"/>
            <a:ext cx="7214285" cy="523220"/>
          </a:xfrm>
          <a:prstGeom prst="rect">
            <a:avLst/>
          </a:prstGeom>
          <a:noFill/>
        </p:spPr>
        <p:txBody>
          <a:bodyPr wrap="none" rtlCol="0">
            <a:spAutoFit/>
          </a:bodyPr>
          <a:lstStyle/>
          <a:p>
            <a:r>
              <a:rPr lang="en-US" sz="2800" b="1" dirty="0" smtClean="0"/>
              <a:t>DNA Comparison of Restriction Enzymes </a:t>
            </a:r>
            <a:endParaRPr lang="en-US" sz="2800" b="1" dirty="0"/>
          </a:p>
        </p:txBody>
      </p:sp>
      <p:graphicFrame>
        <p:nvGraphicFramePr>
          <p:cNvPr id="31" name="Diagram 30"/>
          <p:cNvGraphicFramePr/>
          <p:nvPr>
            <p:extLst>
              <p:ext uri="{D42A27DB-BD31-4B8C-83A1-F6EECF244321}">
                <p14:modId xmlns:p14="http://schemas.microsoft.com/office/powerpoint/2010/main" val="4112815888"/>
              </p:ext>
            </p:extLst>
          </p:nvPr>
        </p:nvGraphicFramePr>
        <p:xfrm>
          <a:off x="26860500" y="8343900"/>
          <a:ext cx="4900790" cy="17432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2" name="Diagram 31"/>
          <p:cNvGraphicFramePr/>
          <p:nvPr>
            <p:extLst>
              <p:ext uri="{D42A27DB-BD31-4B8C-83A1-F6EECF244321}">
                <p14:modId xmlns:p14="http://schemas.microsoft.com/office/powerpoint/2010/main" val="3791532487"/>
              </p:ext>
            </p:extLst>
          </p:nvPr>
        </p:nvGraphicFramePr>
        <p:xfrm>
          <a:off x="32099250" y="8343900"/>
          <a:ext cx="4875702" cy="173798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33" name="Picture 32"/>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9545300" y="23088600"/>
            <a:ext cx="3657600" cy="3314700"/>
          </a:xfrm>
          <a:prstGeom prst="rect">
            <a:avLst/>
          </a:prstGeom>
          <a:noFill/>
          <a:ln>
            <a:noFill/>
          </a:ln>
        </p:spPr>
      </p:pic>
      <p:sp>
        <p:nvSpPr>
          <p:cNvPr id="15" name="TextBox 14"/>
          <p:cNvSpPr txBox="1"/>
          <p:nvPr/>
        </p:nvSpPr>
        <p:spPr>
          <a:xfrm>
            <a:off x="13258800" y="25831800"/>
            <a:ext cx="483726" cy="400110"/>
          </a:xfrm>
          <a:prstGeom prst="rect">
            <a:avLst/>
          </a:prstGeom>
          <a:noFill/>
        </p:spPr>
        <p:txBody>
          <a:bodyPr wrap="none" rtlCol="0">
            <a:spAutoFit/>
          </a:bodyPr>
          <a:lstStyle/>
          <a:p>
            <a:r>
              <a:rPr lang="en-US" sz="2000" dirty="0" smtClean="0"/>
              <a:t>(c)</a:t>
            </a:r>
            <a:endParaRPr lang="en-US" sz="2000" dirty="0"/>
          </a:p>
        </p:txBody>
      </p:sp>
      <p:sp>
        <p:nvSpPr>
          <p:cNvPr id="17" name="TextBox 16"/>
          <p:cNvSpPr txBox="1"/>
          <p:nvPr/>
        </p:nvSpPr>
        <p:spPr>
          <a:xfrm>
            <a:off x="19659600" y="25831800"/>
            <a:ext cx="498128" cy="400110"/>
          </a:xfrm>
          <a:prstGeom prst="rect">
            <a:avLst/>
          </a:prstGeom>
          <a:noFill/>
        </p:spPr>
        <p:txBody>
          <a:bodyPr wrap="none" rtlCol="0">
            <a:spAutoFit/>
          </a:bodyPr>
          <a:lstStyle/>
          <a:p>
            <a:r>
              <a:rPr lang="en-US" sz="2000" dirty="0" smtClean="0"/>
              <a:t>(d)</a:t>
            </a:r>
            <a:endParaRPr lang="en-US" sz="2000" dirty="0"/>
          </a:p>
        </p:txBody>
      </p:sp>
      <p:cxnSp>
        <p:nvCxnSpPr>
          <p:cNvPr id="19" name="Straight Arrow Connector 18"/>
          <p:cNvCxnSpPr/>
          <p:nvPr/>
        </p:nvCxnSpPr>
        <p:spPr>
          <a:xfrm>
            <a:off x="14859000" y="24688800"/>
            <a:ext cx="342900" cy="4572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rot="2864545">
            <a:off x="14499064" y="24954960"/>
            <a:ext cx="869048" cy="338554"/>
          </a:xfrm>
          <a:prstGeom prst="rect">
            <a:avLst/>
          </a:prstGeom>
          <a:noFill/>
        </p:spPr>
        <p:txBody>
          <a:bodyPr wrap="none" rtlCol="0">
            <a:spAutoFit/>
          </a:bodyPr>
          <a:lstStyle/>
          <a:p>
            <a:r>
              <a:rPr lang="en-US" sz="1600" dirty="0" smtClean="0"/>
              <a:t>240 nm</a:t>
            </a:r>
            <a:endParaRPr lang="en-US" sz="1600" dirty="0"/>
          </a:p>
        </p:txBody>
      </p:sp>
      <p:cxnSp>
        <p:nvCxnSpPr>
          <p:cNvPr id="37" name="Straight Arrow Connector 36"/>
          <p:cNvCxnSpPr/>
          <p:nvPr/>
        </p:nvCxnSpPr>
        <p:spPr>
          <a:xfrm>
            <a:off x="14744700" y="24345900"/>
            <a:ext cx="4572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4630400" y="24003000"/>
            <a:ext cx="754934" cy="338554"/>
          </a:xfrm>
          <a:prstGeom prst="rect">
            <a:avLst/>
          </a:prstGeom>
          <a:noFill/>
        </p:spPr>
        <p:txBody>
          <a:bodyPr wrap="none" rtlCol="0">
            <a:spAutoFit/>
          </a:bodyPr>
          <a:lstStyle/>
          <a:p>
            <a:r>
              <a:rPr lang="en-US" sz="1600" dirty="0" smtClean="0"/>
              <a:t>80 nm</a:t>
            </a:r>
            <a:endParaRPr lang="en-US" sz="1600" dirty="0"/>
          </a:p>
        </p:txBody>
      </p:sp>
      <p:cxnSp>
        <p:nvCxnSpPr>
          <p:cNvPr id="52" name="Straight Arrow Connector 51"/>
          <p:cNvCxnSpPr/>
          <p:nvPr/>
        </p:nvCxnSpPr>
        <p:spPr>
          <a:xfrm>
            <a:off x="21717000" y="25831800"/>
            <a:ext cx="4572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1602700" y="25831800"/>
            <a:ext cx="954596" cy="369332"/>
          </a:xfrm>
          <a:prstGeom prst="rect">
            <a:avLst/>
          </a:prstGeom>
          <a:noFill/>
        </p:spPr>
        <p:txBody>
          <a:bodyPr wrap="none" rtlCol="0">
            <a:spAutoFit/>
          </a:bodyPr>
          <a:lstStyle/>
          <a:p>
            <a:r>
              <a:rPr lang="en-US" sz="1800" dirty="0" smtClean="0"/>
              <a:t>63.3nm</a:t>
            </a:r>
            <a:endParaRPr lang="en-US" sz="1800" dirty="0"/>
          </a:p>
        </p:txBody>
      </p:sp>
      <p:cxnSp>
        <p:nvCxnSpPr>
          <p:cNvPr id="55" name="Straight Arrow Connector 54"/>
          <p:cNvCxnSpPr/>
          <p:nvPr/>
        </p:nvCxnSpPr>
        <p:spPr>
          <a:xfrm>
            <a:off x="21945600" y="25146000"/>
            <a:ext cx="342900" cy="5715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rot="3119535">
            <a:off x="21883047" y="25158798"/>
            <a:ext cx="1082974" cy="369332"/>
          </a:xfrm>
          <a:prstGeom prst="rect">
            <a:avLst/>
          </a:prstGeom>
          <a:noFill/>
        </p:spPr>
        <p:txBody>
          <a:bodyPr wrap="none" rtlCol="0">
            <a:spAutoFit/>
          </a:bodyPr>
          <a:lstStyle/>
          <a:p>
            <a:r>
              <a:rPr lang="en-US" sz="1800" dirty="0" smtClean="0"/>
              <a:t>153.3nm</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3520</TotalTime>
  <Words>1019</Words>
  <Application>Microsoft Office PowerPoint</Application>
  <PresentationFormat>Custom</PresentationFormat>
  <Paragraphs>103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Gonzaga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Kirk Anders, second round</dc:creator>
  <cp:lastModifiedBy>smenso2</cp:lastModifiedBy>
  <cp:revision>291</cp:revision>
  <cp:lastPrinted>2016-04-12T20:58:52Z</cp:lastPrinted>
  <dcterms:created xsi:type="dcterms:W3CDTF">2010-10-18T16:59:43Z</dcterms:created>
  <dcterms:modified xsi:type="dcterms:W3CDTF">2016-04-12T21:01:38Z</dcterms:modified>
</cp:coreProperties>
</file>