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2"/>
    <p:restoredTop sz="94709"/>
  </p:normalViewPr>
  <p:slideViewPr>
    <p:cSldViewPr snapToGrid="0" snapToObjects="1">
      <p:cViewPr varScale="1">
        <p:scale>
          <a:sx n="92" d="100"/>
          <a:sy n="92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5F3E5-C084-0A41-956E-EB1177FDCFA0}" type="datetimeFigureOut">
              <a:rPr lang="en-US" smtClean="0"/>
              <a:t>4/25/18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7F4A0-DF55-6D4B-A818-8FD03AC53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8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CD24-991F-F64C-BDC1-5FB621C1F027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5BC-79B2-BB4E-9899-6A105D1C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5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CD24-991F-F64C-BDC1-5FB621C1F027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5BC-79B2-BB4E-9899-6A105D1C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5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CD24-991F-F64C-BDC1-5FB621C1F027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5BC-79B2-BB4E-9899-6A105D1C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CD24-991F-F64C-BDC1-5FB621C1F027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5BC-79B2-BB4E-9899-6A105D1C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4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CD24-991F-F64C-BDC1-5FB621C1F027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5BC-79B2-BB4E-9899-6A105D1C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CD24-991F-F64C-BDC1-5FB621C1F027}" type="datetimeFigureOut">
              <a:rPr lang="en-US" smtClean="0"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5BC-79B2-BB4E-9899-6A105D1C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1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CD24-991F-F64C-BDC1-5FB621C1F027}" type="datetimeFigureOut">
              <a:rPr lang="en-US" smtClean="0"/>
              <a:t>4/25/18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5BC-79B2-BB4E-9899-6A105D1C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5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CD24-991F-F64C-BDC1-5FB621C1F027}" type="datetimeFigureOut">
              <a:rPr lang="en-US" smtClean="0"/>
              <a:t>4/25/18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5BC-79B2-BB4E-9899-6A105D1C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4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CD24-991F-F64C-BDC1-5FB621C1F027}" type="datetimeFigureOut">
              <a:rPr lang="en-US" smtClean="0"/>
              <a:t>4/25/18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5BC-79B2-BB4E-9899-6A105D1C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5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CD24-991F-F64C-BDC1-5FB621C1F027}" type="datetimeFigureOut">
              <a:rPr lang="en-US" smtClean="0"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5BC-79B2-BB4E-9899-6A105D1C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9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CD24-991F-F64C-BDC1-5FB621C1F027}" type="datetimeFigureOut">
              <a:rPr lang="en-US" smtClean="0"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5BC-79B2-BB4E-9899-6A105D1C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6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DCD24-991F-F64C-BDC1-5FB621C1F027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DA5BC-79B2-BB4E-9899-6A105D1C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4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137976" y="-108488"/>
            <a:ext cx="5029631" cy="6858000"/>
            <a:chOff x="2921000" y="0"/>
            <a:chExt cx="5029631" cy="68580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21000" y="1418676"/>
              <a:ext cx="5029631" cy="5439324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4045059" y="0"/>
              <a:ext cx="461665" cy="1418676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smtClean="0"/>
                <a:t>Ladder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06724" y="0"/>
              <a:ext cx="461665" cy="1418676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smtClean="0"/>
                <a:t>Uncut DNA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72114" y="0"/>
              <a:ext cx="461665" cy="1418676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err="1" smtClean="0"/>
                <a:t>Hae</a:t>
              </a:r>
              <a:r>
                <a:rPr lang="en-US" dirty="0" smtClean="0"/>
                <a:t> III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87285" y="0"/>
              <a:ext cx="461665" cy="1418676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err="1" smtClean="0"/>
                <a:t>Nspl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95628" y="0"/>
              <a:ext cx="461665" cy="1418676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mtClean="0"/>
                <a:t>Sac II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10799" y="0"/>
              <a:ext cx="461665" cy="1418676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smtClean="0"/>
                <a:t>Sal I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77937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Sullivan, Gabrielle Marie</cp:lastModifiedBy>
  <cp:revision>1</cp:revision>
  <dcterms:created xsi:type="dcterms:W3CDTF">2018-04-25T21:38:40Z</dcterms:created>
  <dcterms:modified xsi:type="dcterms:W3CDTF">2018-04-25T21:55:48Z</dcterms:modified>
</cp:coreProperties>
</file>