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/>
    <p:restoredTop sz="94687"/>
  </p:normalViewPr>
  <p:slideViewPr>
    <p:cSldViewPr snapToGrid="0">
      <p:cViewPr varScale="1">
        <p:scale>
          <a:sx n="104" d="100"/>
          <a:sy n="104" d="100"/>
        </p:scale>
        <p:origin x="8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0D7D-A2F2-101E-841E-144AA90A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ED58F-EC21-9C13-BD21-A6BE188CA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52A8-D9A6-59C3-0EA0-A185BAD7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5B54A-5984-1963-C1EA-DAC2455C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4F60-86AD-59EF-D9CD-B70EC1F0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46691-8B5B-DED3-BE8E-B4CCA4F9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1874-9852-7CDC-6EFA-849094EBF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78607-E223-8CF0-B13E-D401D2AC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39AA6-92FB-DF10-6431-4795EB88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4152D-ACC2-A334-E74C-D3152FB9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DE0801-748C-5C57-5E1B-0B65B7B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04793-4488-4BE1-CB3A-296846DF8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92FBC-BA3C-8A2B-0C6F-13210E1D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063A8-AA90-29E3-BBD9-D95494B2A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33AE-6E39-AEAD-87D1-1BB79901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E173-9E10-36CC-C319-A5B11453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B41B4-E4F4-EAF4-8883-813786F3F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AAAF3-EFFD-B9ED-BA69-321FF9ED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5B1C1-66E5-9B6B-373F-E1F4C755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D21D9-50C3-B676-B1C6-FBA9E484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F3DC-0637-9686-D369-EBA37233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E1ADC-ACDD-62B8-B610-44C70AFCE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7921-099D-24CE-A582-FE699DA9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59A9-913F-2528-CE3B-FA2523D7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08DE2-D970-FC74-A14C-FB146B0F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3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ECAC-D4FB-D3B9-C952-DCFF5C57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69CA-E5A5-E6EB-057A-78CD6CE37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C09364-A0F8-CBA9-8ACD-C08BB42DA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EACE0-417C-748C-8C1D-EEE961DD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2249F-EFFF-61E8-7DB2-D8641E098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C5FAD-ED29-22CB-8824-2AF386E6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0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B4AF3-BC05-3F29-9294-75A8E9B3A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BB7A8-3068-C843-2C97-1A9369304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19C7F-35A3-565D-006E-67C5F6676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8D942-798E-5B10-C407-7DEEA7C99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1900E1-8D0E-9003-4130-BF6AFAC93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2E0C74-EF94-2712-C351-50F4E22B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FBE43D-90CE-3ACC-F02C-83253F76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CA440-7E7B-00AF-873A-29A4611D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77F6-C161-047B-935A-C9EF66D6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C774B-40E1-177F-FF3E-254EED9A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19E88-D453-58CF-5BC1-FF2924BA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FD63E-AF12-CC5E-E69B-74188D47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36162-94BC-8214-F9B1-C07E2637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1F8C7-8D26-5172-0C7D-40394FD3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0892C-C1F6-623F-3366-B5D98D81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4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8593-14CA-C204-2F10-E72ACC07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D166-E025-613E-AE0B-B1F80932D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16DEE-D662-9502-EEA0-B391CDCF5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7D5E4-6E15-7C69-D4A1-8069ACD7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116E6-6879-C300-1580-6D2F7DA78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9EE5D-BB69-DC60-FE31-E5B9B4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0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F268-B490-1CA7-53C7-37D28721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E6136-6829-B722-E202-79767088B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FACF9-59A8-BEDD-0611-F1C6B972B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B322-2B17-FC0E-8813-F28BD05B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EE4B9-2056-0690-A8C9-C88CDEF8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5E537-F270-EE03-E130-71E519DB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2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F1D1F-3C8B-459F-7776-3684CDF8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88EF7-532B-B675-2F9E-3D940CA8D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EDEF-BE4B-B38F-B78B-94105092AD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033E6C-590C-AC46-B01A-57128FF60E0A}" type="datetimeFigureOut">
              <a:rPr lang="en-US" smtClean="0"/>
              <a:t>12/31/25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034A3-17BF-E080-2F41-5A0CAA7DC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FB2BB-6FD5-DB86-14B4-67972F361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40147-B71C-8248-AF8B-260FC5F6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A398A1-2127-7D6D-EEF3-81704FAE13BD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4D1A7-21E8-FB3E-8ECD-DA81C4129834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4FB48-CDF1-439F-8454-7871AE3CFC6B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DillyDally</a:t>
            </a:r>
            <a:r>
              <a:rPr lang="en-US" sz="2400" b="1" dirty="0"/>
              <a:t> Gene 1 – helix-turn-helix DNA binding protein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7B65A5-0798-F177-1D65-E8635951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1444486"/>
            <a:ext cx="3869633" cy="4962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D41D4E-0498-89FB-5753-CB115D67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1186062"/>
            <a:ext cx="3970351" cy="5481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20223-F840-F762-12CA-70503A008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791" y="1417983"/>
            <a:ext cx="4237152" cy="51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07699-435D-0633-EBE5-627ED994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37C24-3A52-260C-CBFA-419DA52DF7C0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4C9A5-D939-56C2-9CB9-39CAD251EB7B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E0A7C-CD8F-5E61-2477-9D11EC396D58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10 – head-to-tail stopper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3906F-B4A2-5BF7-289A-BB29DEA7596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190F8-D042-C3E4-D0F7-950BE924C963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63DA4-41CA-65C8-1C6C-E69B0495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8" y="920594"/>
            <a:ext cx="3022224" cy="4474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91F520-80F0-0D6E-7B40-AE2F0CB90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22" y="960935"/>
            <a:ext cx="4244137" cy="5561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864E56-C043-1A8A-E1CB-703DFB5E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833" y="960935"/>
            <a:ext cx="4405069" cy="52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83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2C18A-B5E2-9CA4-399C-FD0D7650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917F88-0BD4-9B01-6D23-C1AE4F356893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226EA-B033-AAB4-6A5B-6FAFA5307422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ACA9E-9C4E-3C0B-34C2-9BEA858C8473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11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87463-7842-DDF1-8521-3A63AC4686C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AF626-9A95-697E-B73A-92E97A0FFCD9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54891-D94C-1E1D-0622-B82165B08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538"/>
            <a:ext cx="3341716" cy="448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6B331-FD0F-634B-37F8-4CD505D5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63" y="684538"/>
            <a:ext cx="4065406" cy="4182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19824-AC83-82E8-5761-6A890BC52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716" y="5008566"/>
            <a:ext cx="4065406" cy="165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F5730-D691-4F4A-5333-54F17BD35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369" y="746925"/>
            <a:ext cx="4757305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0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50A99-8A4F-2EB2-F97E-A78F5915E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80CB9-521A-1BC1-A9D7-8E1896D24F25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72292-AC30-5C82-B10E-0F21F2A6EBE8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7A584-5018-1B06-5664-412C256575F2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12 – tail terminator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21C29-F986-3741-458D-873E43EBB955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EE612-4C9B-B916-102B-A759525618D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AF0D2-F230-60FE-06A1-81BE52FFE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0" y="921712"/>
            <a:ext cx="3284133" cy="5014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F1FF43-348A-68C3-CF65-1D8F9FFDB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69" y="904525"/>
            <a:ext cx="4425100" cy="40744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DFEC6D-5ACA-717F-9F28-EE0BBC6F7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963" y="5033912"/>
            <a:ext cx="3924777" cy="1226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DD63B2-EEF1-4CA7-CEF7-DB0CE23D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076" y="921712"/>
            <a:ext cx="4425523" cy="475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5A13F-61C4-E447-093F-095795BF2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39BA61-7E9D-5232-6D35-8C1B2722274F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11D20-A825-D750-BD1C-8FEC71B097A9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053A5-EFEE-2D80-B381-59F535791D4E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13 – major tail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08C4D-3F90-F7DA-3E0B-34D91FCB1C34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7E5C4-C996-5FFF-36F7-3E26CDD712A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DE229-4C98-6DF6-899B-DE1E0CCB4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8" y="965692"/>
            <a:ext cx="3055844" cy="4074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B66E1-5098-4171-48F9-DBB970E6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82" y="921712"/>
            <a:ext cx="4494724" cy="398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70FFEE-FC24-4F98-E216-F38C365D7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182" y="5053462"/>
            <a:ext cx="4425523" cy="737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96D1DD-83BB-4587-3A56-4193DBCC6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705" y="684538"/>
            <a:ext cx="5059853" cy="5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57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7313D-4D99-64CB-A45D-4FCB88A69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AF18BA-9782-5028-C561-EFF292B27C74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C1AAA-3F11-BDCE-14C8-93FC87105DEF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EE217-A636-1733-D956-2F49E7652BA0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14 – tail assembly chaperone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6D540-DA23-277C-D164-72B5580344E8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70EEF-5BB9-B3F8-E46A-BE819BC40127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DB396-9DA8-9817-95D9-5F8B1122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8" y="542544"/>
            <a:ext cx="3281420" cy="538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CA6A2-A974-D771-BE3C-33CDC5C08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74" y="684538"/>
            <a:ext cx="4247035" cy="4543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613D1-6E84-FB89-6217-99DD9850E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502" y="5432494"/>
            <a:ext cx="4106807" cy="804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134027-19FA-91DD-BD5E-8F665AB24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567" y="621038"/>
            <a:ext cx="4931861" cy="569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CEDBD-CEF6-B7D9-855D-FFD671A67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D1EE88-EA30-D0D0-C035-50DF2EE42B02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5455C-7BB9-F20D-3935-50C35266C28E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38ED5-FF06-3913-9DFD-50B3A9C49A65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15 – tape measure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0D9DE-423B-1AA1-0502-1E2BD99DE70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AEC1A-A024-B5EF-8742-804FE40377D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7F6AF-30E9-2ABD-9C27-E565AA8D0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0" y="799247"/>
            <a:ext cx="2977569" cy="454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4F21F1-8BC3-AC0D-DD4A-99570498B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49" y="799246"/>
            <a:ext cx="4398175" cy="6058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FE598-D773-284F-B297-7105B30F4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912769"/>
            <a:ext cx="3852971" cy="53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4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F4BDAB-4636-46D0-9712-ADFACC0A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5C0BC9-3A40-9A06-F962-4EBA2159B45C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9E1E3-C969-80DE-47D4-92B3BF5317F0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121B2-6BAA-51A5-138D-E26C1DCE397F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16 – minor tail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08096-8BA7-6E2C-E0C6-179BFD31E9E5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163D4-737F-7BE9-D2B5-F63AD653C297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D6A3D-708E-936D-643F-4C6CF932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65" y="798577"/>
            <a:ext cx="2845044" cy="3808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8FF6E0-EFFC-E469-968A-29417FD1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1" y="644099"/>
            <a:ext cx="4610100" cy="5185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199A5-FDE3-E004-659C-D4DDEDDE1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675" y="5813613"/>
            <a:ext cx="3497325" cy="1044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7538D-AC31-7788-FD34-37341631C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566" y="798577"/>
            <a:ext cx="4254085" cy="47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7229C-C457-10ED-6548-CDCDCA13E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CC0E7A-B47B-8D73-905E-84352AB5D928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419D4-32F8-56C0-F23F-4515CB768361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89BC5-5747-1C8A-38D1-0F95A174077A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17 – minor tail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6A471F-C633-A24D-BD57-796B7DF7778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FA65D-81AD-1B22-1567-084DE82EA2C1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03B79-1DBE-8915-07EE-7238A78D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" y="695556"/>
            <a:ext cx="3013442" cy="5466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FAB4A-3B17-413F-6CF3-3E96786A1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15" y="1070984"/>
            <a:ext cx="3873251" cy="4555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A6DE46-1A3D-8F7D-D1A5-5778BB804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839" y="695556"/>
            <a:ext cx="4804941" cy="58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3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1C6540-81EF-C2DA-8E2F-1995734A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9BC42D-9AA2-F454-8685-F4765B30FF1E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5CB4D9-456F-F69E-0B7F-60B8046021C8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30CAC-F752-C890-761B-2882CA13A51E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18 – minor tail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73AD4-4336-1095-14C7-8624B8A82E1F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C3C7D-76E0-9712-E694-357857BD95FF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7361C-150A-3A42-D667-3CFC7900F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102659"/>
            <a:ext cx="2832100" cy="4146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30C09A-3A05-7EE4-21EC-CA903CE5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098" y="844505"/>
            <a:ext cx="3009900" cy="179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DBB7D2-0909-D933-5BCB-561BAE77C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99" y="2873666"/>
            <a:ext cx="4109602" cy="3422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8C0F6-A792-44D4-E0A0-37E16A69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01" y="1016000"/>
            <a:ext cx="4269684" cy="45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4B071-E7F9-A338-1774-A839B47B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5A7DF-A253-4790-D271-6F424952682E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42FD4-4D4D-7F7B-2287-98F062DB6606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CE6B5-DC27-0F21-00DC-C3D21E9F67D3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19 – membrane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EAAE6-19E9-FC80-FE97-868426F53C9E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9721E-FDBD-0EE5-2D93-C4E6D578A367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7065A-9DD2-8005-3E38-BF9E71750773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3F8C20-274D-A9D2-AC36-2A5533576A85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92CF4-365E-3EB3-2E49-3B42C1E9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9" y="844505"/>
            <a:ext cx="3009899" cy="433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1354B-826A-A853-D27E-4DBF74C14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853" y="844504"/>
            <a:ext cx="3972000" cy="5378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5D0903-7C03-9FCD-1D93-276890A54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218" y="1016000"/>
            <a:ext cx="4593074" cy="54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14E97-7365-81C7-CA95-A4E72BECF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2C545-C36A-1A52-2E1D-1D2DF3923D4C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1191E-E358-89A9-015A-862AD9E02581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B2089-E0D2-28E4-2FA5-03963330461A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 – </a:t>
            </a:r>
            <a:r>
              <a:rPr lang="en-US" sz="2400" b="1" dirty="0" err="1"/>
              <a:t>terminase</a:t>
            </a:r>
            <a:r>
              <a:rPr lang="en-US" sz="2400" b="1" dirty="0"/>
              <a:t>, large subunit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0F782-DCAE-E30F-E99D-5F70E14C96C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110C27-66C2-23CC-B12B-FFF4AF608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1186062"/>
            <a:ext cx="3694612" cy="522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506E6F-0337-F1B5-1550-C133BEBD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542544"/>
            <a:ext cx="3970351" cy="4177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C64449-81CF-6DBD-ABD3-3FEA174BE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247" y="4719918"/>
            <a:ext cx="3638276" cy="1776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FAC286-2A90-5103-A136-6318324D3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791" y="542544"/>
            <a:ext cx="4320209" cy="63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0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4C972-6481-5DE9-F498-624D7B26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F05E8-9916-607E-1B51-4FE3D1C891F5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6790C-FA42-CE6A-925F-34FBD7A2C0B3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6FABCC-822B-B393-2257-2DC5B375C7B0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20 – minor tail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9B2D8-8076-D7AB-152C-29C554B00449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A8FDE-BA95-B983-39DB-15A55983313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79F6A-11ED-51EA-88C5-54267B120A8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00A7A-F68A-4B30-9D76-1CE5A24ADD88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EEFC1-0567-72A4-F266-F2FB0DCF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16" y="965692"/>
            <a:ext cx="3108960" cy="4114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43E2A-7883-546E-B797-7DD63940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374" y="684539"/>
            <a:ext cx="4095171" cy="4674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B45844-8465-8B15-F451-B45CA8AED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674725"/>
            <a:ext cx="3911945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4637D-B0D4-1CB6-49EE-C5948770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544" y="684538"/>
            <a:ext cx="4095171" cy="58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3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6E2B1-91EA-BBA7-A8CD-E571FF82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9BB231-1DA1-0F5C-2186-FB031816E605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581B8-14AB-C672-0409-499EDA6828F8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151E87-865D-AC0E-FD3E-AA41E9CC3BAA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21 – endolysin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3020D-2762-1010-3EAA-977445A53CF4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44C7C-13A4-3F01-8A01-A7A176AEC2B1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50568-3DCB-AC35-C19C-2273BA33C168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0E6E1D-0FE0-707A-CE0D-6D71B893BE35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0EBD4-409A-B09B-2A5E-381309E0E5E4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EC6A19-C136-E0D1-9095-6CDA5460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3" y="684538"/>
            <a:ext cx="2980055" cy="374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03DFA-9835-2D3E-ABE7-07F6958F0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13" y="556634"/>
            <a:ext cx="4545353" cy="5630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F8CF0-06C9-9CA3-ADB8-21E34D41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6173462"/>
            <a:ext cx="4284306" cy="536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F9BFBA-F6AE-7016-C45D-7C16183BC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366" y="684538"/>
            <a:ext cx="4140805" cy="58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85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4BF71-089D-6777-FF10-1DF1FCCEA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985C5A-C623-8DBF-D296-582319F15B0C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F5E1CE-775E-832F-CF72-2CB8BE12464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3BE88-F935-427F-1DAD-0BDD65CB4715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22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E5A49-681F-5502-17C6-6DDAFBB58C1F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38464-A2E9-9AC5-1B27-C12EB19C6C4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313EA-9D14-5945-262A-FE4511D0865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90659-B1E7-3A35-E09C-C7707D18261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60E76-720C-2F33-11C0-D3E40D2CC2AA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BFBE4-E9C1-5F9B-C484-7722385D5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6" y="1016000"/>
            <a:ext cx="2825750" cy="4726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96C3D-D77F-03C6-8AE4-56E7BBEA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84" y="684538"/>
            <a:ext cx="4749799" cy="585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6B8F49-8142-1F4E-D457-4E6DE37C0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265" y="800101"/>
            <a:ext cx="3349335" cy="48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30AF5-E21F-FD1B-AA44-0BFA9E4D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3CFD9C-DFC3-3AAF-1544-C6BD8442FBA4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51E31-AA5B-F6AC-9709-AA3C62065ED8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51528-63FD-05B8-CC40-698744E5C9B4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23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E83860-273F-2C8A-AFA5-81343F33A3F2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D7C21A-50BB-FF47-B7F2-13A7BDEF1DC6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365D2-966B-4927-9655-11C56F7694B9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F4954-A56B-92ED-C573-C96EC54572FC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4272D-21D6-4C05-8B42-CD589949A1EC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DB2AD-69D3-F4C5-45F8-9F77B188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5" y="1206500"/>
            <a:ext cx="2970487" cy="383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3EECF-192E-E539-8398-7DB0A843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655721"/>
            <a:ext cx="4464631" cy="612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8255C2-449D-0FC9-50E3-EDFDE2FF6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061" y="535234"/>
            <a:ext cx="3072239" cy="60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27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FD0D97-2ADB-3A9D-F83E-CF67A34AE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D71BC-A7C6-28E6-4DF8-F1BBB4C59E56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8CC0E-B5C6-6556-E9E7-133A8F713621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E98EF-6928-8795-E3F9-0F58D8855C8B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24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2C2949-BD7D-3566-A43D-F164562F1BD3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51333-E320-C51D-0710-50B74A4F14B9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1E362-8AD5-DE97-ADB1-BCB8CA8D133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50DAF-70AF-87F2-B74D-FBFD85691D93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320C6-9F58-B62C-3E24-C6C5833D60D8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A90E09-C2CA-1D49-DBD7-2CB14EA6C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6" y="684538"/>
            <a:ext cx="2889594" cy="4974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973CF9-CB87-8CB0-920C-06D2182F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166" y="684538"/>
            <a:ext cx="4692068" cy="6173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1C0D54-F18D-AFD3-078F-57AD53A9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965" y="684538"/>
            <a:ext cx="3125238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4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0CBEF-6EA8-D94A-EA5B-AA442810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520D40-DBC9-64F7-F6D5-CFF35B02C5D1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8E09-67EF-9EAB-AE99-DFB61A118192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C6BB8-8559-F4DD-D07C-D63FF99C0E4E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25 – not a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CF4947-A96E-465D-655B-04788A9776D3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44488-5754-5B3D-A789-CD477C99D721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1E809-9521-03E5-AF4B-7805EF3FCF4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EF703-D964-8057-9589-39451B694FDA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A69E2-E338-2B00-FE51-7DB39BB8A3F5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2B242-4972-71C6-20C4-771EFCA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5" y="867664"/>
            <a:ext cx="3422661" cy="4726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ADAC1-335C-133A-5958-C7E2176E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016" y="551329"/>
            <a:ext cx="3815769" cy="3093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A9EF04-221D-14EE-0EF7-14295768F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800" y="3742928"/>
            <a:ext cx="4191000" cy="2911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96659A-03B1-8908-F4B3-0BA8D764D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957157"/>
            <a:ext cx="3684958" cy="494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8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E0F3EE-4BCE-CCC7-965E-9C9177AC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3BC6C1-44FA-3F64-5BED-41B2436A2018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C1957-8AEF-9249-D41D-50298E912E20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C6431-13E8-53AA-2F7D-83B060FF4BE5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26 – not a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AB99B-95BF-20DE-CD76-84943FB0A05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F3269-BBD8-7393-E3D7-3FA8C21750DF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7E2B35-60BE-0C40-D525-CA31DAB215A4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9F94C4-8374-A3F4-A86B-D20C2A427D5A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2928C-CCA8-CAA8-65CD-0DBC0B290ED9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3CFD2-F74D-02F1-B677-4BAA82D7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31" y="566821"/>
            <a:ext cx="3031835" cy="621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A1F8B5-F234-6625-A423-0AAB2CE3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716" y="684538"/>
            <a:ext cx="4233059" cy="37608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D2915-B04B-7FA5-E5A2-0FD6D6C6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70" y="4639154"/>
            <a:ext cx="4013349" cy="1522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33F932-4DEB-2B6D-0618-849A5BF6F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209" y="912769"/>
            <a:ext cx="362585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60270-5A6A-6728-5438-EBBD775E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EC79A8-D103-EFA2-9C67-C3B4D10F1D8E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C2FBD-4E2B-7AD3-8477-1B0EE62F2EDA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85F62-0818-1C2F-A2A7-3FDDF9F5B166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27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085D8-C22A-47DD-51AE-4B70CD74E87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4D4C-FCBF-D77C-61B7-6CCFF9A41C4D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1CE64A-270D-E9FC-2DC6-D2FC536150B3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C73194-F060-3654-4020-B74A1DFC964B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2842D-DF33-1881-B464-1E05CCA1D6B6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537917-D0FB-A251-EED3-C87EF810E5FB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5B1EB-B52B-4948-E3DD-6B8588F0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9" y="798659"/>
            <a:ext cx="3737581" cy="540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C32DD-5D72-F64F-81E9-481608E6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13" y="912769"/>
            <a:ext cx="4150275" cy="4257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3BD084-C525-29C0-1CBB-8499ECAE2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94" y="684538"/>
            <a:ext cx="392719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0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956A15-2EA2-3A95-4F8D-04ACE428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F4A52-6139-E4E1-6466-B57AAAE7AC2A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9330-9C42-2236-C55E-30273D65EB9A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C0EAB-32DC-D23C-382B-0590422BA1A4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28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1B8B4-9839-EEFE-CDE1-858E4468D2A9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ED47B-ECEB-74F4-CBD3-A4E793734DC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04930-60E9-9616-0C4F-6422AE6F2C7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461D4-D887-D736-CB91-9FCD4ED8E374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EE1F9-5F4C-7BC4-A6E1-563ABD9665C6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7EF4A-FEB5-A4FD-5EF1-3B33663C350C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E8911-2B0A-4669-1B20-6480ABD0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1" y="912769"/>
            <a:ext cx="3290225" cy="4154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27CC7-9E12-A84C-D13D-79AD18D5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231" y="677418"/>
            <a:ext cx="3798886" cy="565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224CD7-826A-D388-E937-75569E67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869343"/>
            <a:ext cx="3798886" cy="48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09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3BD707-01B8-FA4B-D463-41A0EA5D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968E6A-39CD-7329-B770-918E9DD45B08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8F1F-E730-038A-5556-673D63D18EB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A649E4-EECA-A3C7-DDE6-F0D3198CB886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29 – tyrosine integrase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C162BA-A4FC-073B-BADE-090C33997CA2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A2F961-3522-4E91-6C55-D6A6A37CC231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9245E-E70B-D2A8-B09B-5E02BC497EE3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0C1AD-6DD3-6EAF-541F-AEA7FF1B6758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BA178-B3BD-F37C-11EE-5AE5B0EC82A4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3CDF7-CE7C-C2C1-5226-E5E78CF9A8DB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2F04FF-C9C0-4D4D-4679-7C6977410B39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13E96-EC84-0A36-BA0E-D445F09AA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23" y="867664"/>
            <a:ext cx="3183044" cy="439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76133C-7631-124E-400F-901AF4D9D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16" y="640572"/>
            <a:ext cx="4292515" cy="3746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FB97B5-4754-2172-D948-46F20732E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16" y="4729972"/>
            <a:ext cx="4590384" cy="19079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09F6F-848E-E875-3118-DB146B96A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965" y="837093"/>
            <a:ext cx="2623470" cy="55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7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9EB19-8CAB-2283-55B3-FFE1338B7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89043-32B7-9E35-2F13-6B6E5B0B6881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8BAE3-3345-2B92-1547-4CF8F063482E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24C2FA-23C1-20A4-DE97-18CA01656168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 – portal protein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675A3-C0B0-C799-CF8B-11DA68E5B492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71EBF-EF88-6164-33FE-9EB3A91B1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7" y="912768"/>
            <a:ext cx="3954820" cy="5912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5F3D9-E55D-6870-D625-A2AFDE017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912768"/>
            <a:ext cx="3970351" cy="5864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0746F-2C19-05C0-EB54-4A775D6F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57" y="1417983"/>
            <a:ext cx="4430057" cy="53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63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3AF81-A320-F33E-8E49-D4349043B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B3AE20-1EBC-4612-9312-688E3DE22A3D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F67E8-BC97-2B4B-700B-3B7FAB4A947B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B405F-0D7F-0A98-AFB5-7B557D918C6D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30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C0B09-C1D9-B3CB-2BED-86F984B5620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0F74BA-44D4-D712-0954-EA17FA6DDD7E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349E88-4E26-DE3A-F2FD-2C68FC0CDDB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042F7C-06C4-7B6E-8004-B69008F3D82F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92899-09FC-0E7E-B855-8F90D8115301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5765CB-F7C1-A97A-9D4B-051F98F44032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A2F75-5927-91CD-F152-7BD7C921EC79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ABF43-A875-1ACB-A8EA-CA937E5C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7" y="632968"/>
            <a:ext cx="3325413" cy="574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EB09F9-FB9E-0EC5-86B0-6F0FB516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983" y="632967"/>
            <a:ext cx="4252452" cy="5740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BE0962-BAD6-BFF2-B060-42A1AFFC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383" y="488606"/>
            <a:ext cx="3140683" cy="63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5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52B43-E2C7-E2FF-B78D-A6DAC7FC3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AD706F-4A0E-61F9-580A-0BEE3D8FBB56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82FE3-9A54-0607-B85C-C9011C9BC64B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1D3D4-F699-DD0C-5685-4874E1D31710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31 – not a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E0AFE-9DD4-4F39-4F0C-9AA659BB1DE7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30204-11B3-D150-0459-CCF3711E951E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61890-0A4F-5787-BF4B-F4BAD0FC5D59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E1A47-6AC0-1B30-6F78-DCB1BD6AE6C0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4E87D-5DFE-9E38-3BC1-B055CB994D69}"/>
              </a:ext>
            </a:extLst>
          </p:cNvPr>
          <p:cNvSpPr txBox="1"/>
          <p:nvPr/>
        </p:nvSpPr>
        <p:spPr>
          <a:xfrm>
            <a:off x="241300" y="1054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6EB32-9932-03E4-AE78-E33E2501D0F3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11FBD-81C2-DF8D-6128-055C1AB537EA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6A461-D89D-243F-2EB7-05E533DB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8" y="867664"/>
            <a:ext cx="3048000" cy="234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BABD4-A293-BE3C-1DD2-BA785DA1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915" y="684538"/>
            <a:ext cx="4127500" cy="440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D1F8C-BAA8-5402-4CB6-F3FB14495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30" y="684538"/>
            <a:ext cx="4435695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9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2851E-8CCD-E012-B584-84AF992D1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D1D751-CC8B-5570-1518-A35B62B3FEC4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D3DE7-C5B4-7E6E-ADF5-1DC2294D7F57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72CAE-398F-12E9-1CEF-4B6369F0DDAC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32 – helix-turn-helix DNA binding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C3205-39C6-5ABB-2285-F43EE582DE63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6E323-7F0A-51A6-3D95-6895A4C9120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4FF46-AD0B-2591-5187-030E8DADD683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30ADC-52DC-6F80-8D42-CE4392A71952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02EDD-5C35-F516-BEE2-1CFC1499F65D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43E4F7-A8E7-5C18-31BB-860C9C809380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B68B1-0E84-B100-30D1-B3EC8B8758E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F45E5-958D-BA09-43CA-E10D6B527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6" y="785368"/>
            <a:ext cx="3299115" cy="543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7FA92-F3E2-236A-85D6-F876EC263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725" y="525451"/>
            <a:ext cx="4262810" cy="6157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67B1C-E0FA-4FB9-45E4-98CC2B60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404" y="677418"/>
            <a:ext cx="332842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09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260F0-E8BF-E22D-CD5B-DAB1027DA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BC3060-ED03-FCC6-0791-9DC4957D42AA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B144-24B5-09DB-5C1C-75267B23BBA5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660ED-37D8-0E76-385F-D42B4B18F6AB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33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6B6B3-9C4E-398A-8C1D-5640D25291CD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078F9-3293-83AA-FE28-A235D6ABFE0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D8857A-DBD3-3D5B-3D1C-AB05B155520F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645482-696D-3D33-F748-88E2BC32C1FA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C8DEB-A071-D84D-BB3F-7F02C54C2BB5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3616B-08A5-F504-B5A1-89393AB5BAAE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7E02C-1805-A7E3-5863-859C0544F936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E9632-025E-B41A-2266-2B63F5EA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6" y="684538"/>
            <a:ext cx="2953094" cy="483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F20529-9D33-A284-FFF2-BA176EBD6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53" y="684538"/>
            <a:ext cx="4645316" cy="425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A3FF1-626C-8486-5B59-D8D3D30D7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378" y="780796"/>
            <a:ext cx="3772137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92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BC3DE-34EF-3EBC-EBEC-284EAD0D6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1F6670-B186-1517-AF14-1933438268FE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2506C-93D6-53BE-EA93-D314834175A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C4C1B-1BDE-AB4C-D0AE-55C76B1E5421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34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545A2-C835-07B9-B8B0-6D18E6AD609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8F70E-FDFC-B921-300E-78F62AE03A3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3686E-8556-257A-751D-8B764869277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90C16-AAAF-FA35-0E78-1A057580E109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25F86-5D58-72B4-A56F-9F584AFA015B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A00C20-C6D1-0E3A-E3C6-19E072DB7555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9487-E3D8-62BA-B897-BE4107AF50E7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54A23-2A69-5338-D37A-4E95B849B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8" y="684538"/>
            <a:ext cx="3471022" cy="5273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D3BB0-1EF3-43C3-EF9E-12DF0AD80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725" y="684538"/>
            <a:ext cx="4238571" cy="4050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E1C085-2D83-B1BB-D65E-14AABD7BE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166" y="4858115"/>
            <a:ext cx="4822534" cy="16872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C83F6D-434D-639A-4A24-163A2E681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515" y="1117600"/>
            <a:ext cx="3666835" cy="48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69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33141F-8F07-78BB-036C-F84AD9FE2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5D138A-2F92-4C1C-B48D-80629C997391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22D3B-7E9D-87F6-8018-76E78337615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B8CDE-FC15-944F-C2BF-5F3D05F17ABC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35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E9EA7-A713-80F3-B6C7-E8B54904C79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5D2D2-EEED-0297-3771-221F284B1DE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F6334-B910-D940-E569-B87112210F04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B9303E-3475-ADB4-6519-EFE6184EFF6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F05CA-5CFC-C5CB-5AED-B9519609BDB6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17B91-C4B4-1658-D317-35DF82ED3647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AB214-5A3C-F9A3-B879-29967BAB9F4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5F344-A683-D5AD-A27E-98BF5C8AE54E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A0761-46B4-BE3A-9ED5-53B04D48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16" y="609600"/>
            <a:ext cx="3143250" cy="4852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F8A9E5-0E8D-399A-7A71-369FEC7D3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62" y="701040"/>
            <a:ext cx="4577238" cy="34963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9887CF-3784-661C-E8A3-945F5AF8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562" y="4449383"/>
            <a:ext cx="4124127" cy="15409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428508-69B4-C017-DAFE-141C7C81A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823" y="832992"/>
            <a:ext cx="4182828" cy="51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6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7B9A4-5770-9214-D6E1-775DA125A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99F6E5-F7D8-85F4-9B28-CAD423139525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58AA0-505F-21F5-2005-BBD3093CCFBB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8250E-2886-E069-719E-1B04C13CC0B8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36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D8291-B36E-EF7C-272D-3A3FE22C4715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FF619-9B79-E66A-D14E-7929A9A00AEA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A8051-9EE2-8C8D-6E19-A2B61B61291D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438BA-56E2-0D90-2EAC-8C10054E6FDB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402CA-680A-01A6-A064-B54E1CD37FB8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76E72-AD4A-F73C-0390-FAB2C6960273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6D5A5-73BE-1544-2CE2-3D47B281B885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451A7-8FB9-67E7-66D3-DC8E110D39F3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0AE81-A714-CE73-6DB3-8223246E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3" y="780411"/>
            <a:ext cx="3716482" cy="5061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DFE20-2329-2962-00E4-D70FCAEC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36" y="936859"/>
            <a:ext cx="4120660" cy="4036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BCD34B-5036-721B-2736-25FAC77D1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6131" y="1016000"/>
            <a:ext cx="3582258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92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8834C-5559-4837-362C-F3E7258C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303EDB-8962-339E-A842-E99054176392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AA77A-836F-17E6-83B8-711AD169DCA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2EB7B-D667-7B52-3994-A4186728F585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37 – helix-turn-helix DNA binding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51EAA-6D59-83D1-3134-82B854A7E649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54AF89-FF37-0A0E-60BF-E919E95F2881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9BD1FF-453B-DEED-1804-8CB8FD637680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9965D-6DF8-D8BC-DC25-71966E2FBFC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72D0C-4DA1-61B2-43FD-720B003A61FA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3BE896-EC8F-EF60-2B17-02774AAE0592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327D0-B111-C0D7-D3A9-89ECFE48713D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70AAF7-F7CE-EACB-9358-849A5AAE7CD8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875F91-5F65-EEF3-E6CD-08B28574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66" y="1206500"/>
            <a:ext cx="3153066" cy="483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58FB4-FE8F-9B53-D06E-C80BF12F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54" y="763110"/>
            <a:ext cx="4463464" cy="39541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20AB54-C90B-2EC3-C8FF-7D9B9113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154" y="5005800"/>
            <a:ext cx="4322805" cy="12576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AB5924-E246-9481-A286-E6A7C1BA4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959" y="869520"/>
            <a:ext cx="4310071" cy="47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88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F530D8-24A4-B573-2A16-3F75DE37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C17CC-2EB7-26D9-6591-32030480F8C8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17C08-755E-BB2F-6E47-23BC88ED0196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8DE11-D512-5217-E2A8-5CFD55F61756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38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7007E-3460-FFE5-0799-904347C8ADE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CB882-7A95-BB1B-85DA-34265FDDFB96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E7024-2929-A57C-4BA1-10C41B9A2FF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197E2-3DC6-E819-899B-317A66E54CDF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90C3A-4864-3BAF-AAEE-AE5C6F37934B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43A4C-0C1D-D40F-12EC-A0B5A3EFCAF9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1D63E-077D-A8D0-E279-8A364733353B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99F30-674D-7E1A-DB04-44BB3700DF29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82CB7-214D-6CD1-C558-F6711957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066800"/>
            <a:ext cx="2934729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69824-5640-85E2-FB35-6F4DBCA15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34" y="1001038"/>
            <a:ext cx="4116565" cy="39793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BDFF85-602B-5083-0C1B-3DF18A0E1197}"/>
              </a:ext>
            </a:extLst>
          </p:cNvPr>
          <p:cNvSpPr txBox="1"/>
          <p:nvPr/>
        </p:nvSpPr>
        <p:spPr>
          <a:xfrm>
            <a:off x="3463636" y="5153891"/>
            <a:ext cx="296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Orpham</a:t>
            </a:r>
            <a:r>
              <a:rPr lang="en-US" dirty="0"/>
              <a:t>, no </a:t>
            </a:r>
            <a:r>
              <a:rPr lang="en-US" dirty="0" err="1"/>
              <a:t>starterator</a:t>
            </a:r>
            <a:r>
              <a:rPr lang="en-US" dirty="0"/>
              <a:t> data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ED51B4-A0A0-2027-6007-081949AE4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88" y="932934"/>
            <a:ext cx="3879273" cy="52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B1EB39-3B9A-3121-D465-CA001505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1CF80B-226A-90D6-5DC3-223854003997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CF6D-FC4B-783E-506C-559D32C59C44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781FB-BE58-77B4-2724-E55E7C227D66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39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343B6-8780-3204-52D2-4DDB1707003E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B8AC8-A677-742F-340A-7FAE30F1117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727F5-0E9E-D5FB-DF3D-0AB8544B6935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517D6-5A4B-6DF4-6D01-8918EF67DA71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DF85E-DA59-F1AC-9439-1169F9FB39A9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7E4E7-F0A5-3B4B-453D-E7819C6FAA65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99411-2D2A-5F40-81B8-FDEC0E6D7D2F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BB411-FE2E-8464-E1F8-CA6EA99E4BC4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42192-732A-FAF0-5969-3D4A5C5E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1" y="932934"/>
            <a:ext cx="3108960" cy="4563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0BC98D-7717-E9A0-326D-15AA8CDC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677" y="932934"/>
            <a:ext cx="3277258" cy="4687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0BB177-796F-8597-1A2D-22D1BBF6E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1066800"/>
            <a:ext cx="3277258" cy="38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20508-E45E-F0E4-C6FD-C961D431E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3EB340-AD3D-8F76-BB14-AF54BB7B5C80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97224-723B-8B16-B9CA-60F16130616E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719DE-E87D-F272-67BA-FAB704902128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 – minor capsid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FE5D9-822F-AB46-EE05-41C64FE277B9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98709-42D9-F816-0021-9AA8553C9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6480"/>
            <a:ext cx="3935730" cy="512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8B8F84-216F-AD8C-B4AB-DD652E305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67" y="1206350"/>
            <a:ext cx="3906917" cy="484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A08E2-62C2-ADB6-379B-860C3CE70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323" y="1206350"/>
            <a:ext cx="4149213" cy="47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39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B0EED-F991-E1AB-B130-0CD9C6343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1A907D-04B4-81C6-7A90-F4FF2E4DFA1C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088BE-E0F6-82CA-165A-6C1E798E1B2C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B12D4-07E5-4960-B2A5-EEC9472A682A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40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26F6E-2251-6FF5-8247-59D7A22869D8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101FD-B5D7-CEEA-24ED-455378B0AFA3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25BC3-7B79-896C-6BF8-AE036BE8644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09625C-9127-CC1B-E8FA-450462C5F127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0FA84-E308-EE55-8177-9FBBD485C5BC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AEAD1-38E7-F4A9-E050-911F8BE7954C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F38E6-B610-2012-9557-F6337427325F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C9F01-19F5-492C-3FE7-B500A943FE14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36C04-ED06-16B9-C5F0-B1A94F88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1" y="1015107"/>
            <a:ext cx="3305140" cy="5391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118FB-832F-D165-52E0-1F2CC279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83" y="1015107"/>
            <a:ext cx="4069770" cy="51743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DCD6E5-1C31-B169-2E25-5259FF644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548" y="530552"/>
            <a:ext cx="3615310" cy="59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81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747E2-D1D5-1C74-E7BD-BE6B406F9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17E35-0420-1D4C-3EA4-4826EDDAF6C3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683B-56AD-A839-7975-C97D7E5D6D84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BFB53-0FCD-05A3-9783-01BD8276322D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41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59CF8-8256-DDA7-B601-84E84E9A6359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7C73D-2352-CF49-E238-FDE714C60BAF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FDB9E-C5C5-1C81-9DAB-6D9B92BFE82D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32DDB-D809-B931-04A7-D531C0A97844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4C407B-5039-E391-6E67-1BB923667161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9A414-9986-D186-C85B-DE00F6F07B77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AC59DC-E07C-A6BE-2F26-5721A142030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0495A1-7D4D-0906-1F41-B13D93BC905D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B4711D-D276-C3F5-B64A-D4921252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" y="684538"/>
            <a:ext cx="3587139" cy="56478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C3418F-5C89-FF5F-CDA4-75F6C93B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8" y="692059"/>
            <a:ext cx="3901751" cy="45853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EBEE41-1695-DD13-343F-9D179401E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699" y="912769"/>
            <a:ext cx="4361095" cy="39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65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1E408-2892-AAF7-A0EF-AC8581B3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E3103-E1DD-56F4-8C42-9008B677DD46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DE8CE-4B5E-0355-78C9-EA06B0195671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77625-6B8E-B75B-2D52-399E59F2758A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42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B51C2-96FB-4645-4E6F-D64B04AA8920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A4037-8071-0357-1041-F83DDB5BA46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419580-B1D8-12F2-32D3-39D275AD632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39DCB-47BA-AFDE-642B-D4CA00B5DF10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E9AFE-FDBE-E0A5-B968-87FB06FED500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25DDB3-AFFA-9687-881A-C1758955C40F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5158B-B412-4E28-2EA8-F7EE23E1297B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9DBAB-4863-5419-C77B-1C16975D5348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944A3-5243-F6B6-4CE4-412C747E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7" y="912769"/>
            <a:ext cx="3543888" cy="4864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99162-DE52-99FF-5C24-42B15FCE1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404" y="912769"/>
            <a:ext cx="4168558" cy="3414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FC8FD5-6BC1-3E1B-D32B-F340B95CDF1B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BAFD2C-5992-F6FA-EC93-AC1D7DEAF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745" y="4777868"/>
            <a:ext cx="4082217" cy="10210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384BA9-760C-FA93-3A72-7823857CD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962" y="1815493"/>
            <a:ext cx="4255329" cy="402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68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CF817-0AF9-D7B3-AB9D-48C07999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1DD8F3-8389-1034-F085-4C704AEB279F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4BBF5-543E-12D5-28BC-10E9D3C1DE79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53281-4C2B-AFE4-DD05-E6382C8F09B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43 – RecA-like exonuclease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23B4B-F6E1-A1DB-0DFF-9AF81584088E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C321A4-3AE6-24E2-C565-74361C46582F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7BC75-B092-C891-BBAE-02C53F34203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18BDC-D73D-CF1E-6E51-2FA2FBB2E82F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94B90-3CC1-E577-5AED-6D725BE4C155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4FD6C-6965-8D9A-2D08-7C4CF02663A5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0EB9BF-C839-C592-2D05-6A730922E874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1671A0-1928-317F-4E0E-CAB0F8477846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66F08-7556-83A5-BF56-69939DA9C408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DB0B7D-5FE5-493A-5CA4-F7C248BC5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3" y="932934"/>
            <a:ext cx="3108960" cy="4427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86F73A-BAFD-EE70-88F5-318656026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894" y="912769"/>
            <a:ext cx="3342126" cy="35883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29B28A-77DD-4D18-E8A2-870936D4F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894" y="4450940"/>
            <a:ext cx="4238369" cy="23261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2478-4F45-2ABA-42F5-6FCC753F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0" y="755396"/>
            <a:ext cx="3986004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06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EC74B-A4D2-0C45-88E3-15257A5C9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96D30D-390A-AC63-C4D7-75A9171E88BD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A4315-5460-9AF6-3560-197AB897C54B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093C5-7EEE-D997-4739-CCB8052161BB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44 – DNA binding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A4928-69D4-90D2-781D-B02150008624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5DA32-335D-D1B0-F7D0-1EDAF202C4A3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D6ADA-9535-F122-EAE3-6B0E44FA8B4A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6D110D-3D8A-7C72-BC2C-5326B1D3BDF5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C0823-15C8-89D3-369F-E7195CE23FC2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7CE85-18CE-0928-D99C-AC92FF2FEA0A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A3CED9-0B41-052D-DD72-8E9FD5E97D9B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FF0A3-CB49-A35C-4DA3-D15C76C087F3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32B19-E760-32DD-B5CF-D1F3A6683A99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0B377B-6B91-0353-234B-1E86F402004E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062FE-D34C-DAA8-027B-F7F9CD97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08" y="912768"/>
            <a:ext cx="2753897" cy="4179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C6A8E2-3FC6-C950-52D6-15BE1D77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059" y="724796"/>
            <a:ext cx="3769274" cy="3804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FD3311-9659-48A7-AFB4-494B75D1C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017" y="4904509"/>
            <a:ext cx="4764148" cy="1642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79D5A9-AE56-7411-D6E3-A38F891E4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343" y="912768"/>
            <a:ext cx="3602197" cy="55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5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E0361-5830-42FA-28F8-E196D39D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0C7E00-C972-8304-119A-F37DA5336837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DACB2-A7F0-E2FE-6EDA-2DC64CDA3197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394C3-5BEB-69CA-66DB-A15C8D9B0877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45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96CE5-C3C9-4210-7CEC-8D5D97DE1FA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94B0D-23C8-D11E-8586-F62E11A122A6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A62C5-A5BE-DB91-D4F5-D00224E9662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D46205-854A-04A5-7FBF-6FA103195F00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D47DEC-3DC4-5037-B774-7CDE5ED18902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A5514-335C-0107-683E-194C6533B712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14DD2B-5589-A940-F2FB-C94199A1A1EC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1C3E8-CED0-61E0-E82F-3E3906A47A93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7BBDBB-2234-5DFB-F1AD-D7BE0849178D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9A4B6F-866E-833B-D484-87E776C7206F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A37415-D02B-4A32-A58F-F096014F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4" y="932934"/>
            <a:ext cx="3600010" cy="5158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985C13-7E80-C3EB-F8EC-AC659BC8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23" y="912769"/>
            <a:ext cx="3776073" cy="3522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A2908A-AA3F-01E0-8DA8-760E3ADD7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110" y="4703645"/>
            <a:ext cx="4257962" cy="16668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CD8DA6-646E-B4CD-3AE9-7718C06C7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459" y="1016000"/>
            <a:ext cx="3950375" cy="515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91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1B6EB-D0B8-DA11-F2C2-8D2E62EA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019FE1-F778-B285-059D-DC38F240EDB1}"/>
              </a:ext>
            </a:extLst>
          </p:cNvPr>
          <p:cNvSpPr txBox="1"/>
          <p:nvPr/>
        </p:nvSpPr>
        <p:spPr>
          <a:xfrm>
            <a:off x="3679758" y="659933"/>
            <a:ext cx="651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does it start?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17CD0-9061-CB2F-CF2D-B369C4F629C3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136F-23D1-0366-4BF5-CEBA6611343A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46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8CBB2-5057-B45D-75DE-C9841A137A8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B272B-DC07-1253-FDDC-F0B2A2BDB743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6F877-7997-F45F-2B07-F6853000EBD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51F92C-E419-7EE2-6FE5-689E74E1963A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239D2E-AB7A-B625-0C76-267725729E3D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27B799-90C0-1E00-5E8A-4E73D091D248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1E56FA-ADF5-DC5C-DB84-804FDA0DF9E6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9DD53-9AFA-EB1E-885D-4F60F9B6187E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40E38-5580-9902-D167-04C27ABB8196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78D219-9315-D4FD-010B-78D7B4BD333D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00A368-E121-08EC-FE43-D57A30BB8FD5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18738-1C46-E771-3255-1B8195300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6" y="769409"/>
            <a:ext cx="3351270" cy="5467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21613-BF5B-21FC-76C0-F24C73679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58" y="991729"/>
            <a:ext cx="3885977" cy="5171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A7A5F1-06AA-66E5-A1D9-DCC86CF11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59" y="1251466"/>
            <a:ext cx="3705362" cy="42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4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C7BAC-0C5F-8888-2CEE-186CC5DD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FB36E2-2075-7874-8C7B-A8075540B17F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A3492-D62C-09F4-41FA-74852787FCCF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47 – HNH endonuclease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E0D57B-569D-62EE-AEC9-7CB9F6B25BAE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5CBA5-E394-B017-F3AD-6B017B70C8DE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AD9ED-09FC-615A-3FC5-66DF19E2D67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4BEA2-0E69-7830-27C0-B2008E48990E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AE81A-6D42-4755-FC6A-D071CB5B0F64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82E5F-2012-E8BE-0CC3-F320DF6DC1D7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8629C-7859-F687-BD5E-D2C3EBA472AC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6F1D6-13F3-A0C8-B904-51CE5E40D780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1F446-917B-6B8B-7DEF-994DFDC185C8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ED5FD9-A9CA-6D53-88B4-F8AD13482039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FDE3D-C36E-BDDB-B4EB-6773DE2DCF23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32980-1FE6-F1B4-D187-A054E4C1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6" y="867664"/>
            <a:ext cx="3108960" cy="5131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9A295A-CC9F-F06D-7A5B-62457C3F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18" y="817559"/>
            <a:ext cx="4317999" cy="38119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99E1F5-4632-DE29-CC39-A052657DA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23" y="817558"/>
            <a:ext cx="3414293" cy="56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70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E06F1-CF22-89AB-1926-5969C211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E3A0B4-FF66-B353-61ED-51E8186842DD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43933-6B32-6C1B-AE86-974FAF7C2E2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48 – ssDNA binding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A580E-A652-DF9C-69CD-D5328391E6B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4807D-547B-26C0-3BA5-4310CA2B363E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5C9AA-A166-A603-7F68-2FF1C670696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E1703-705C-3059-49F5-A6E4599691F9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1C410-4CB1-5DBC-8EBF-793C04450585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E9E57-423F-BD40-CA04-104131A638E4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DCFF8-EEDD-498F-483A-C2058BABD775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93030-0034-958B-3B5B-677CD339C77F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DC447-DF7D-C55C-89E3-14049A11416B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3D5B8-9CE3-B3AA-585B-7B577F5559CA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47D962-D9B6-7119-3E6E-7FE56055689A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6ADE1-2B65-E1B1-74A2-865A919B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6" y="867664"/>
            <a:ext cx="3108960" cy="5131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0B843E-FBDC-E25F-89B0-26AFA1B4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18" y="817559"/>
            <a:ext cx="4317999" cy="38119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BA7ED1-D04B-7E16-B60E-0842F5A2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23" y="817558"/>
            <a:ext cx="3414293" cy="569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70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FC3A7-DC12-6A2A-5C62-BD472370C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DAFF94-618B-CC6C-6982-0BCF368240E2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B0D03-25AB-9F2E-83D0-57C4CB5BC228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49 – not a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665EF-E71F-7981-48A9-5470D5FC60FF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DC7CFD-E56C-F0AE-5E46-17847A531258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6EE15-6A45-1ABA-97A0-25860267E33B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B3662-DAB8-4D02-B3A4-03545800047F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B46299-672D-E2A3-1CD5-378633AE03A2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5F3EE1-1A35-50FC-7120-DC7F2E8FEEAA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AF488-1DB0-A0B4-AC33-67DB79A47615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D088D-1015-E0FE-90B0-7203FB0592E8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D7C03-DE3C-6B22-039B-46CF34B593D2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A4D6CF-87DD-DAE0-5830-D52A8A8BB58A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87135-A52C-EDE8-7CDC-B0A714DE324B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52C70-2E78-0EBF-E1DD-2F7C57DA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7" y="542544"/>
            <a:ext cx="2868539" cy="599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3CBD81-EFBA-5F73-CB03-D919952F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742" y="505863"/>
            <a:ext cx="4083929" cy="4657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48644B-BA18-7A91-D19B-B8A84FFAF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705" y="872197"/>
            <a:ext cx="3759777" cy="49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5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2B15F-373A-253D-9F8E-85280EA6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321181-3EAD-846C-0E90-CC8DCFDE31D3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5D35D-B43D-FFCA-0C04-63D7909C292F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1AA9A-B54E-9E49-6072-2F112730E3CC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D79EB4-F938-79C2-E27E-885DC5C17A0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215FC-3BB2-23B8-292B-3C6F546EE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" y="912768"/>
            <a:ext cx="3501764" cy="5586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F11DAF-BE56-F54B-91C8-33BA69D57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024" y="812800"/>
            <a:ext cx="4352299" cy="523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D1A59-7589-156D-B77B-D9EE456F5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092" y="1075765"/>
            <a:ext cx="4408648" cy="508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5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934E4-47EF-3765-7D06-5C0FB3CE4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80D002-ED4A-9F4A-4329-8023AF027A39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22737-350E-A6D2-CB3F-6C0D1CD698D4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50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66633-01B4-4BA4-82D9-A17CBEF3410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E9D25-6893-0E1B-9034-429A7C78421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3FE86-6238-143F-9132-52514220645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13F1A-AF69-4A0B-8B08-7AB403B2B79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4BDCF-20FD-E521-2904-9CE5C0504C14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BD7B55-0F92-94E0-AEA2-AE3CFE9AD8D6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5EA22-1BF4-0218-3F4A-D0DD05AE6AF5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1DD93C-9C58-62DE-9E4B-4B90FCAD8F83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3F0C3-6E88-74B3-FE07-2ED80C33664C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B4E70-25FE-CFE4-8BB3-DFCA47B01720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3A01D6-78DF-803A-7C03-CE5287199F50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80794-F425-97B1-E694-88D06406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7" y="719836"/>
            <a:ext cx="4000500" cy="5270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3B4258-38DD-7192-6A1F-A59C3BC5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565" y="867663"/>
            <a:ext cx="4133025" cy="33203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3100CE-F837-3AEA-4089-EC017B2C7DB8}"/>
              </a:ext>
            </a:extLst>
          </p:cNvPr>
          <p:cNvSpPr txBox="1"/>
          <p:nvPr/>
        </p:nvSpPr>
        <p:spPr>
          <a:xfrm>
            <a:off x="3797300" y="4446531"/>
            <a:ext cx="310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Orpham</a:t>
            </a:r>
            <a:r>
              <a:rPr lang="en-US" dirty="0"/>
              <a:t>; no </a:t>
            </a:r>
            <a:r>
              <a:rPr lang="en-US" dirty="0" err="1"/>
              <a:t>Starterator</a:t>
            </a:r>
            <a:r>
              <a:rPr lang="en-US" dirty="0"/>
              <a:t> data/ 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DF8002-0841-5730-6E77-4908EE301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125" y="719836"/>
            <a:ext cx="3626747" cy="59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1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78AD7-161B-B560-5FFC-7C7B0D9B2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C4D8F9-B54E-CC05-307E-2A0E6C7E0046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8D667-8BC7-B7C8-5C7E-9BBCF4CCFD6A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51 –  DNA methyltransferase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27178-25B4-A2C4-AFB6-157A45429728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E4101-8793-FAE6-4131-8775DA0ABFEB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72183-EDBF-4FBD-C640-0CDB7D1E3AE6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3FFD3-BA0A-9344-C123-62743AA119DE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3A3A7-5638-17E0-751D-628210CA6333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749BAF-FAC6-BF69-0E28-82C0D5008205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3ADC60-3E91-0939-1925-24D2964F0082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640ED-33AC-78AA-2F55-CA5031E52B94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7D75B-388B-780F-3EDD-268F1A16F54F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DE598F-CB09-4B0B-6207-6B1E4C1592BF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B51AAE-915C-8177-F850-3BBD453D5378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6BF28-645C-9EE7-B960-DE0CE945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11" y="636978"/>
            <a:ext cx="3112744" cy="5732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9CE13-17EB-AE63-009E-AA466A7B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922" y="636978"/>
            <a:ext cx="4143126" cy="4779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7F551-82A8-7A76-F480-2854A77A7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31" y="542544"/>
            <a:ext cx="3503689" cy="607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9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894D5A-D04E-7A6D-4B0A-6C1106B1E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62720B-16AB-19D0-210A-57C123BD39D0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F919B-4F83-9C7A-B1A0-3E14D1FA0B69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52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0046B-B0FC-3517-B13F-7C6F93CF5A52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26B47-27CE-D241-A264-B6D93B08705A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D0E69-8E9F-CDBE-5811-66550F9618D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102A5-CEDF-0EDE-0070-EC677853B9D7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453DD-9C7F-F15F-5401-C3C4040F74AE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510072-9BF1-6314-120C-47BEF4C3A119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A9A17-70E8-6FFC-5245-93B824088363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523AC-E428-2A80-17C2-6EDF05CEF871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FC37F-69A7-090B-458C-7D024761D060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A1DBA-CF42-9896-050F-D9E37DD6D491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96DBE2-8142-83E3-BFBB-969D5988AD2E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79710-5AB2-0383-6907-787F1546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5" y="779741"/>
            <a:ext cx="2895600" cy="4731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149443-E2D4-3ED1-A228-C9902611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30" y="886265"/>
            <a:ext cx="4295484" cy="4253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B00000-3475-C7E3-819A-8152E4DFA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476" y="681266"/>
            <a:ext cx="4027240" cy="59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97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1C261-9960-2DDC-AAEA-436817AC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9C4BE0-7B35-2864-B933-94B43606E49F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2D4BC-81E4-D370-3EC3-679C35B52F91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53 –  </a:t>
            </a:r>
            <a:r>
              <a:rPr lang="en-US" sz="2400" b="1" dirty="0" err="1"/>
              <a:t>repA</a:t>
            </a:r>
            <a:r>
              <a:rPr lang="en-US" sz="2400" b="1" dirty="0"/>
              <a:t>-like replication initiator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B06F8-341B-A4BC-B53C-11CDC31061E0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10787-1C7C-BB79-05B0-F11F313DF3F4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52984-A4AB-C11A-FF41-356B772BC307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ECCCA-3999-A2EC-4801-432CEEBA0B32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0210D-6D11-71B1-1F40-3E521B3F3D39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96A8BF-81F3-A7D1-5A1B-ECBEE17C3506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6C6DE-0E2E-4926-B113-6F54124C936E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34053-058C-DE8B-348A-D5C17BD7845D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B70BC-EDD1-ADC7-752D-D58006839C1C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E1DCC0-5B62-E834-E884-11159E1993A0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E7FE1-559C-8B88-6430-8C24855C23AC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889F97-FA28-1667-3722-B2580D49C57E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FFCB-64C4-1809-D099-AAFF87896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78" y="542544"/>
            <a:ext cx="3052088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00FBD-1127-A860-C4BA-EFB5DDD7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79" y="578823"/>
            <a:ext cx="4458093" cy="54115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A7702E-D91B-6E97-89F1-B1B747F0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872" y="610685"/>
            <a:ext cx="4432875" cy="61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FD93E-7AFC-1303-5838-AEF50CD35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28BA900-70E9-7888-E3B8-07A68A0CD4FF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FDB45-3C76-4E07-BA70-37C10CD7BF40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54 –  </a:t>
            </a:r>
            <a:r>
              <a:rPr lang="en-US" sz="2400" b="1" dirty="0" err="1"/>
              <a:t>DNAb</a:t>
            </a:r>
            <a:r>
              <a:rPr lang="en-US" sz="2400" b="1" dirty="0"/>
              <a:t>-like dsDNA helicase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466CE-64A8-4F22-9D3B-1036E220560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B03F4-E5AD-9286-61EA-05211F091319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744AD3-64B5-9426-85F9-5F460786FEA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400EB-C4B6-D492-082F-CB637F34B197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67EFA-B6F8-6DC3-18B9-DB4F8886A938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8C0714-DD94-3BE3-CC23-F220589B8C8A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325-B006-AB30-CA51-386D9993135A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3E0DD-FC25-6DAB-9FB7-A7BC761BF988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6879B-950F-544D-460D-1F1C1C628E6E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7032D1-3837-6E32-64E0-62167159FD40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C80305-D57E-A07E-12C3-ED0B7E5FC95B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305E1-628F-99C0-0C8C-0CE9FF89106B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A731B-CEC1-7A17-2A33-72F72EECB5A1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BAA6D-3606-14A7-06EB-339F1D6F5F6E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32100-45C3-D064-A097-21BF928BD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84" y="867664"/>
            <a:ext cx="3108960" cy="5041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23AFD2-DA97-61D2-ECAE-BD4864AD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503" y="596900"/>
            <a:ext cx="5214582" cy="44150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6A5E93-0803-1ED3-7356-E66DFBF1A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083" y="5041096"/>
            <a:ext cx="4944070" cy="17587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42B769-DCA9-DDB1-ADC7-D8483833F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837" y="815926"/>
            <a:ext cx="3308677" cy="462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04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04D91-3675-08CB-DBCF-452657487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AD48A3-9FB8-9A57-BBE6-90397B60A8B1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87004-9E82-6846-190C-8DB6245F45AF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55 –  HNH endonuclease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B8423-8FBA-8479-D9F1-8936F005AAB6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B9B82-828D-08EE-7081-07D24903E930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64807-68B3-37DB-6400-7AFF611AC60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6A091-20B1-ECC3-E37A-CB65163117CF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2FA11-352E-F7D0-C27D-7474DF8FCA49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8DF543-B152-C7A0-EB01-66F4194CBCD0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A8304-1D6C-0802-64E7-32A9444FB3F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7AEFA-316C-57BD-A2A5-E8F3BF821FD7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8F9BE-D447-EF2E-9D49-40B472F29316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1E5C4-53A0-54C7-41ED-8DD27F2C1AE0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ECC43-100D-8CC6-A734-F2F07808C109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45C6C6-A32C-3E14-DBC6-3649B206CB5D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93A84-2DCE-BFF3-25E0-B389472B3DCC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9CC030-2F10-BEAE-9C49-844787A1D7F0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86827-9923-2F2F-B735-D929F09F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4" y="625610"/>
            <a:ext cx="3653008" cy="4733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39FC86-9E18-E219-EB5F-38EB907B3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506" y="653075"/>
            <a:ext cx="4468953" cy="5021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74A902-5332-7B3A-9516-623BEA1CA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95" y="807779"/>
            <a:ext cx="3653008" cy="510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65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ED351-5B2F-75FD-0DED-CCDD88DEA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86C58B-DDFC-2219-CA7E-DA35D84B38D3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4BFDE-5E47-E039-3D35-0CE75A77A167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56 –  </a:t>
            </a:r>
            <a:r>
              <a:rPr lang="en-US" sz="2400" b="1" dirty="0" err="1"/>
              <a:t>RusA</a:t>
            </a:r>
            <a:r>
              <a:rPr lang="en-US" sz="2400" b="1" dirty="0"/>
              <a:t>-like resolvase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A7F248-3C65-52EB-3098-5EFD743AC450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6B404-FA48-F54B-1898-CE67F3FAE8FA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B491F-4D28-CDD4-8338-ED7B573240D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5491D-CA9C-A6EF-C9E0-B3104E856A72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4B442-CE48-7EFB-4C78-DB6D97F493EF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EAF950-68F8-B974-738D-8B06B7EC524F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31E959-1E98-74EB-26FD-C21605FB66FA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0C2527-7BC2-3A1C-9AFE-1448F0823509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FCFC0-6708-FDEF-D94F-2F03FFBAC553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C8B40-22CA-0BA2-E415-E6DAA346C79B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15BE9-4E8B-D583-E79C-969A93078918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BB94A-8D31-AA9D-FBB6-D20207626EA9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7A61D-6CCC-8442-B051-ABFE3D85FA9A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DA94C-976C-E670-ACB5-F1162347B14B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4DD7B-22C0-249C-D46F-26BE3A67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36" y="647114"/>
            <a:ext cx="3495100" cy="5315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8A467-19EC-8E44-6534-B427CD27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01" y="647114"/>
            <a:ext cx="4171106" cy="46236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B92E33-7796-DDD1-F3D9-6C63897BE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388" y="5133030"/>
            <a:ext cx="4425462" cy="17146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7EB621-DB57-0D59-2FF1-A3C78F422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165" y="1117600"/>
            <a:ext cx="3794076" cy="360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0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B55EAA-7366-DB63-0F87-AB5323D7B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7AC8E4-148D-CF5F-9C80-513EBD178C85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D5AC7-5510-940A-EB21-E36E47DF0FB8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57 –  not a gene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46E66-2B19-3F2E-E610-F3F8E7C7BAF7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6FA45-D273-B0D5-B5E4-7C295D55EFD3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192FA-950C-94D2-0972-D98A408F71FA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07AB9-A203-A0AA-56C8-9DC1E072E474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44F23-411A-565C-D373-A69EF74500FB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A2AB6-EB48-E22B-0B22-834E52C10399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00472-2B05-E7DC-810E-D0A8FBB8EEF9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FBBBE-1AB3-5FAA-5454-354F10F61210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8E758-9C91-3BD7-78CA-A1D8D65E8616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EC1D5-6C2C-8EF0-BE04-8A61394362E3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4DBC3C-0951-6087-68B7-7E0D5EBFC041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0154FB-8CC9-1F6E-E5D1-4BCAF4585B9C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2CE07-448C-5422-FA3E-4137FC8FDD25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012EBE-BB23-29CB-9F83-2B5B25F4AEB0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C6F20-3A21-F718-9B64-9A61E05E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33" y="798068"/>
            <a:ext cx="2906762" cy="2705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F5F055-7EDA-FF83-4EC2-2C0BA72F1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27" y="838780"/>
            <a:ext cx="4478852" cy="4024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283113-F243-B3FE-8B53-D5807F12D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476" y="1006705"/>
            <a:ext cx="4062925" cy="40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5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6F5F55-9C1B-5435-19A6-3DBB3A7B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2EF8B0-9207-823D-BA0C-4BB97C97F187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0A657-9010-F733-47CE-05893291DCF4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58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EC808-5B7B-FE09-9E8E-E4E5192BBEA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285F6-93D9-2D9C-3DA4-AE8C2324C99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14982-6789-AA5B-987D-7570284D90BF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F3505-80C6-59F0-F7E6-6FBA952E8E41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1DB0A-670A-159F-7087-1800759FE53A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2E2BB2-96E7-7CD3-7659-CA01380E6F04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DCCF44-405A-1C6F-423A-96DABA143B2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4889D-419E-D2D1-C04F-FA534FD3C9E0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DAD10-832E-6222-E9CF-E126627F176F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C9890F-239C-E111-7ACD-A648D90A1735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0BE9C-D812-97CF-1FEE-2AD757E31D59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35158A-C8B4-E9DE-A47E-AAE25C9BA7C6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EB64-2014-E896-1E3C-2A8CD58995B3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1F184-45FF-7B78-FA69-03878D4CB87F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444B2-DD0F-DF4F-8D30-528AE4309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3" y="622093"/>
            <a:ext cx="3363142" cy="528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35D235-CF5A-C0B5-2425-A7324809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04" y="705840"/>
            <a:ext cx="4502843" cy="46974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110ED6-0115-60E8-05C3-2BE97E3FC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447" y="622093"/>
            <a:ext cx="3677432" cy="55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7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956408-094A-52CC-8C46-BC2998C3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158501-2876-B43D-A7F6-6C3838B848A8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BFB135-CAA0-F3AB-723B-6A1695BC55AD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59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4A22B-8A05-1EB6-29B6-FF11B91FB1BD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DC9BF-F121-156D-006A-9B1368C78405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551AC4-C562-4AA1-D905-D33FA3684941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CCDD02-5D06-7AAB-EADB-737013CAA314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162B1-31B8-E94C-B3D0-A058F1A02C72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A3F01-3315-C01B-3570-62047A0F9EB9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AE0F4-11CC-313F-87C6-29A77DEC8224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04D2C-3816-C739-9EDA-FD43EB248874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DA14E-0101-F381-513A-C6733CE40D83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BD60A-806A-F98F-DBD8-B579ECA4138E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161A5-6A53-7EF0-1880-13F74C9B6F6B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37DD4-AA82-C6A6-8A34-C3D8617199D3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C37F0-BA8D-4D5D-FFAD-23030A34DE51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03B05-6EEA-E9E8-6476-FEEFFDB8F256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CCAE8-430A-4061-6154-A2D916D2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2" y="821944"/>
            <a:ext cx="3824164" cy="4683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4F322E-6EBC-D9B7-4FAB-0FDE3644D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56" y="821944"/>
            <a:ext cx="3611221" cy="50000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583B70-7B20-C7E0-EA14-1481AFBA2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933" y="1333844"/>
            <a:ext cx="3824165" cy="46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87C73F-F8D8-6774-D485-1209ACC35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CC8480-36C2-9A5A-BED6-EE28B7B2A2FC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EE918-AE98-E768-6C9D-E6F801B54948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98516-E9B2-C66B-FB54-B4063EBEA0F6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 – scaffolding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E56D0A-190A-9415-26F8-37EDD4E01CC1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16095-04B2-D8AB-148E-9EDFE395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" y="912769"/>
            <a:ext cx="3577380" cy="4348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BBC84-F72D-C7A7-C698-78F8ED48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374" y="973191"/>
            <a:ext cx="4128718" cy="5248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5B3D2E-8150-CA1F-ED78-134860757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926" y="468120"/>
            <a:ext cx="4360814" cy="638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850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467C2B-EB00-2D32-0BFB-AE5C4BDB0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BAFBF1-73C1-E503-F9BD-3907FC3294C7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A2E52-5288-5A9B-FE18-BA6F2921A4C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60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8CF708-B59D-23AD-90C9-C2ADA6280547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0353F-023B-BCC3-DE2F-863DF52E062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2ABC7-2C1B-17FA-01FE-4AB2A9381CDC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6C7D28-4670-5A9A-979D-6B6655712631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BB50D-5192-3489-CB47-8FA8A7618078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6300C-0AB7-FB91-B852-3B1F60648BC1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E2011-7F05-ED59-B822-E200BF5D2E18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C4C1EF-5A6C-F900-8146-AE2EB336C597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AD413-314B-FED1-7C0D-A5E2FD4E2971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2E580B-11ED-548C-2504-75014324C748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8D288D-D747-5FE7-9758-6D612B8B88E4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465A6-686D-510B-EBA8-EA72B5DD553B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495DB7-6A45-1B99-0648-0029BBC66C1C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D93168-05E8-78A7-91D2-BD4664629431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C06F1-C60F-D5D2-BCC3-DEFC9DA0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" y="587527"/>
            <a:ext cx="3846254" cy="5402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7457AC-6C6F-A0DB-540D-62E095363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35" y="542544"/>
            <a:ext cx="4222777" cy="4731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1DC07D-E832-278B-3C5E-435EC177B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035" y="5283254"/>
            <a:ext cx="5394281" cy="14050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040EC3-E6E6-D899-C586-254F9D514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017" y="551957"/>
            <a:ext cx="3125851" cy="49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13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2D40E5-CF55-42B5-9E40-8439C6C8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EC91CD-12F4-C0DF-D78E-54A642AAD2E1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7C137-6E1D-3C9B-5019-A65B3907E38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61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913DB-4501-A13C-A70B-99EE07D75852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E94A6-D8EC-E57A-46E1-673A874ED065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7001D-B599-7F8B-FB52-9065F8D96556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8C340-1036-466E-9A0D-514324EF2519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B4963E-546C-161B-56C5-0A6B316B4E67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5D640-89F0-3B40-B9DE-21419966B275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76587-DC7A-A472-32A7-B0E2D9829A04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E6FA9-8B23-EAD3-6437-DA27793E09DB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87D01-0929-520C-0719-50CA64CBEB2B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FF7A7-BAB1-FB43-27DB-DA2722468CD0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876F1-4481-D46F-5038-43AB05A9D13F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E2E6E5-97FE-204F-FFF9-AE48E94A9EE0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DF45D-3EEA-2C28-8C15-61850D6CA58B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214681-F2DD-10DD-6A02-FF56B082A7B8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5B077-D3DD-CFB8-924D-19298387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3" y="831780"/>
            <a:ext cx="2992927" cy="284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D30B7-9ECD-ECA1-D23F-01B909C6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5" y="696728"/>
            <a:ext cx="3807214" cy="3622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0FA046-2F65-599B-6A78-FFEC329B7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754" y="4688854"/>
            <a:ext cx="4610778" cy="1788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3AC68D-EA61-9631-E990-4859B73DD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6119" y="932934"/>
            <a:ext cx="3807213" cy="38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32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74BD10-C103-9BD9-7921-E82F78DE2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9D76F3-91C8-14E8-7347-0F8A0471A037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788F6-3110-FAEF-AAED-E884AADECBA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62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5D6A5-EA07-CA05-8CA5-0DCC761F494A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89BFD-52C4-B4B6-121A-FAD4EF95A0A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3A889-3094-FE9E-3CB4-D2EAB369F647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891E4-F883-A40D-2276-21530D7B75B5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A535D-F735-BBBE-169B-17103BC771A3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F898D6-5158-41E3-02CB-37A6F5375A9C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689AE-B039-0DA6-40A0-550F0E97DA69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0E3C4-702A-9C6F-A71B-8B89BEBEDD57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BD5BD-95E8-8FE1-2D1B-55BBA7B588D9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D2C2B6-B77B-43F7-0996-E1E4D00FB222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274B2-E30D-F036-C837-0BB3D1E8A425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1E2CC-1D91-1C57-FC16-0668C043C882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11213-E9CC-5000-7CAD-5BE600F34CA7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D76F4-B31C-0385-729D-D717249FF99A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73428-E2C0-6B98-15FA-270521E7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4" y="864172"/>
            <a:ext cx="3277797" cy="4186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24F124-EEE1-098B-DDD1-5763A1DA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684" y="647114"/>
            <a:ext cx="3688664" cy="3875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1FF0A-B91F-25CC-91E9-9ABB71F5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016" y="4791728"/>
            <a:ext cx="4298584" cy="15763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D64C3-7012-8175-23A1-4E64E3F1B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78" y="647114"/>
            <a:ext cx="3540096" cy="59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25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0C702-D0B1-10A8-E050-09E85F4A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B1A770-8DDF-AD8B-668E-3908CB2E3374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0E93B-CF13-B5C5-F3E6-E553BA0EB02D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63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573DF-B5B3-F3D9-34A0-7598D58DD88D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7A3C6-9E66-0C13-C8E4-B1A290A2CA4C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4D9FE-ABBF-11F8-08F4-5DCBE1A5E686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50021-DDF5-504B-DE9E-1321BE89B6F4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2654F-C13B-D0AD-89E4-36705DB4E31D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B7790-E6B8-EB4A-B251-9C7C3893A611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7B3FE-A193-5E31-71FD-BD36BBF812E7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D7D458-5275-4289-DC43-351EB437EAE9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6DE75-D31D-9297-5A54-E8211974287E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86BC11-DAD6-FFE0-EC0F-987DAD262DDC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DD6688-105C-0DFC-2A6D-01F4B92A1B43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98EAD7-3189-811B-2199-77B515435C83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8EED4-55DB-0D5D-705B-705C6328BA4E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33B82-815A-EC20-1BDC-BC86B40CD72D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3438FC-72A7-72E6-DE5D-18734A01316B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21DBF-E3D5-7EA9-A5B7-63AC21EB8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4" y="822449"/>
            <a:ext cx="3459017" cy="50195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EA1A0F0-20A3-F8CF-0041-EE6302BB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577" y="932934"/>
            <a:ext cx="3459018" cy="4215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DB423D-E093-23F1-2CAA-79ECBD10D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595" y="1333844"/>
            <a:ext cx="4083244" cy="34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6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20A459-5D96-E75C-B2A4-2B0D9D5EF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00F352-2329-040E-5E60-B0637D5D36A0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255FD-EEE2-6852-5D57-FF615ADC235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64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FAFAD-3C20-5B01-8041-1A68AAC478AC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75AF36-6A01-949C-2497-9A426214C725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81029-EA22-8D3F-6A2C-8B0A8EB18044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CDFD3-CB32-F6E3-C5D6-D2323F2F207E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6C46F-6592-001D-1113-78023AD2A91F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1843EC-553D-A6AC-7164-537A443FC6C2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B4D46-F920-1B44-B2C8-DC7C4CE90713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E2B8BC-8F91-A9D1-3622-9E9DCC496F62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A434B-A8EB-4BD7-7876-CF46E0837980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A25374-A277-2ADF-9C73-E1E775BFA638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133AB7-B741-DDE7-8885-B15619CC6E34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2418B-62C4-6B2C-AACD-C91D660907E9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EA181-256E-5AFC-3BDC-742BBA4D0888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C273F-C158-41CF-587E-91FCBA95AD94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81D43-C845-A08C-871C-84D8F75DFE5C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FAFD9-3248-460C-A83F-8B831138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1" y="647114"/>
            <a:ext cx="4017752" cy="6113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AF6EE7-9F05-4C9D-B968-572C1C254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165" y="742351"/>
            <a:ext cx="4423354" cy="32685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E2B3FC-9FFC-2BBD-F63C-50399DC8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37" y="4433216"/>
            <a:ext cx="4017752" cy="16824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BCCAEA-9038-FD65-D0DE-6B4268BF4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60" y="969955"/>
            <a:ext cx="3307188" cy="53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54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8B93CC-6DC1-B4E2-3CBA-28F54A550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2B8319-D512-A2DD-8E62-72C5354A63C4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2E33A-AF5F-E0B4-41DB-9FAF2A76F35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65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37CB4-AF32-2378-84F9-53A3FE4BEB77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70A8B-0173-C4D5-76B2-4095DE07DF30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3A57D-8EFA-39AC-E14F-6A022C8F414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977778-6E1C-726C-15E7-E28E4B8715E8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44472-E0E4-C9BE-E155-3607DF341618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4FCEF-B687-A36E-C645-93ACC6C951F0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AEA9F6-2E7C-070D-C343-DA4E3A79A1EC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1E17A-0356-0DDD-7E1E-C65EE0B2B92A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495381-470E-9566-D35D-3BFDB2399E31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CE43C3-1A15-E829-0C81-29AB77F93B9D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F09E2-F74E-C75F-6D7D-B0FD8075F2F8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F7E11-A60B-D186-D7BD-76AD89B5828E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B3809-2382-4F71-18F3-C6BACD570E5C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DB7DE8-AF5B-7D83-C5E7-0FE24D439ADC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08195-3167-B7E6-6A5E-FB1FF4C662F9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C6B3E-AF0B-33C4-7F56-DA662FBE00AE}"/>
              </a:ext>
            </a:extLst>
          </p:cNvPr>
          <p:cNvSpPr txBox="1"/>
          <p:nvPr/>
        </p:nvSpPr>
        <p:spPr>
          <a:xfrm>
            <a:off x="4614203" y="81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72675-7E42-B880-3D2A-3F571C9F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5" y="647114"/>
            <a:ext cx="3695700" cy="58552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7984CE-7381-F1C8-F4E6-2E703971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927" y="622037"/>
            <a:ext cx="3903477" cy="50294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450DB5-93A2-86EB-E121-8734A5DA1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0" y="5594339"/>
            <a:ext cx="4757012" cy="12694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39ECA3-6C8E-847C-B2FB-132FAC2F0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654" y="674851"/>
            <a:ext cx="3946481" cy="40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95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0C5F0F-309C-14B8-3D21-7518DE6F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F7A85E-1C82-9D73-E7DC-95E65251FB59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C4080-24AD-9FEC-F41B-A5C509CE2F52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66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38F4E-90F8-9A71-F684-7360A2BB7EDC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017CC-C6DD-AA39-7B9B-A220EE942720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E1580-2495-49A3-0416-2FB4F287783E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E38534-04FE-A772-135B-4686B85A1B6A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B8E13-630F-2A5A-F49E-EA7172568E6C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D1431D-A07E-D8F2-9D2D-B3F3EEF587B2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16F3E-79DA-166E-D640-F880DB4B2C9B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91C401-9FAD-58D3-D438-321611B2323A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2C9ED-0119-4F28-4131-6AF2779614BB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4B1479-BB5C-C891-260E-B733583BF188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7148BF-BD50-63DA-2E2A-ABEB2FA35141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F869CE-12EA-9391-9FAC-B7A55A3084B9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96C9D0-6404-30E4-5974-7CFE5AD986AA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18C189-C63B-1A0A-1ABC-2E20DD63AA54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9E878-5D0F-38CB-925B-9CD720CDB4A2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D67C2-0025-905F-E6E5-3139B5AB890E}"/>
              </a:ext>
            </a:extLst>
          </p:cNvPr>
          <p:cNvSpPr txBox="1"/>
          <p:nvPr/>
        </p:nvSpPr>
        <p:spPr>
          <a:xfrm>
            <a:off x="4614203" y="81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9F5896-DF99-F40B-00BC-313D92CDF723}"/>
              </a:ext>
            </a:extLst>
          </p:cNvPr>
          <p:cNvSpPr txBox="1"/>
          <p:nvPr/>
        </p:nvSpPr>
        <p:spPr>
          <a:xfrm>
            <a:off x="3967089" y="5894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3D7C94-7A8B-7B14-8381-F144201BFCB5}"/>
              </a:ext>
            </a:extLst>
          </p:cNvPr>
          <p:cNvSpPr txBox="1"/>
          <p:nvPr/>
        </p:nvSpPr>
        <p:spPr>
          <a:xfrm>
            <a:off x="8679766" y="998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C9325-D9E1-92FB-7CA0-F5D9DC3DA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6" y="692589"/>
            <a:ext cx="2924001" cy="45812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677939-DD4D-9EA3-0FC7-DCC10B68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66" y="815926"/>
            <a:ext cx="4000712" cy="37417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C072EC-6AC0-6D1F-2488-0B276E8F7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434" y="4757769"/>
            <a:ext cx="4837731" cy="1893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B9C97A-45BE-CB93-5157-02750E4A3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177" y="900822"/>
            <a:ext cx="3704922" cy="505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DA462-3F7A-129E-39FD-03B1BA04B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C67DB9-D86F-52D4-5E6A-BFDDDC28D1F5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F0702-DB31-4373-B129-DDA5E47C36E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67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C7FBC-A2A4-DDCA-92BB-C39BE20DCF10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AA25C-7759-DECB-D4FB-2D6A5F168E72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F437C-F399-975A-ECB5-EAD8FD550B4B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47DFB-E4A3-EAB1-4233-AD5F98BA310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76618-6859-BF90-C4BC-6FFB49DC75B4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E6E72-4D49-46A1-0D0D-BBF86B7FBB13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0A56C-3688-3632-A86D-C30E9EB5C1C5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BF6AF-B65B-E8B7-8AB6-8E10B779D778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6358C-872A-9842-E6C1-3C12446A3E2F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B1ABBC-ED01-4841-F250-209B6209B432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3F7338-0400-5F29-49F1-552D4D3BBC65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5BDD5-E4BE-53E4-40C2-4D105D66B6E7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850B2-ACD3-E83E-F417-EB927F7B8BF4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F197B-4606-F477-3863-8176DF67FA85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BE6788-7728-AA5D-A9A8-B29C71BAF6E1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7DED-F6AE-83C1-824E-A44376A988A1}"/>
              </a:ext>
            </a:extLst>
          </p:cNvPr>
          <p:cNvSpPr txBox="1"/>
          <p:nvPr/>
        </p:nvSpPr>
        <p:spPr>
          <a:xfrm>
            <a:off x="4614203" y="81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A6E684-B4B4-EB30-4BE1-0401E9164B06}"/>
              </a:ext>
            </a:extLst>
          </p:cNvPr>
          <p:cNvSpPr txBox="1"/>
          <p:nvPr/>
        </p:nvSpPr>
        <p:spPr>
          <a:xfrm>
            <a:off x="3967089" y="5894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526D1-DB23-CE55-90AE-CA2D87AF6C5C}"/>
              </a:ext>
            </a:extLst>
          </p:cNvPr>
          <p:cNvSpPr txBox="1"/>
          <p:nvPr/>
        </p:nvSpPr>
        <p:spPr>
          <a:xfrm>
            <a:off x="8679766" y="998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A1CA1-62F3-7EC7-583F-B3B0A2B8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17" y="1016000"/>
            <a:ext cx="3010923" cy="5174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1C2D60-4B86-4C56-2667-E3224A913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724" y="1007798"/>
            <a:ext cx="4793321" cy="53422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D2981C-D166-FDC0-8922-42DF0D238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409" y="942535"/>
            <a:ext cx="3361740" cy="53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0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44DFF-715B-4670-2C8D-4FC6F2F39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5A66D3-CEE5-0DE9-272D-FE68910C750B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2D886-C071-B820-9AB5-D6F3AB035393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68 – 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C8980-3696-1B24-B03A-1D8C82F8EDAB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2DA9F-8D5E-06E1-27AD-26224B28C018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7A0027-41F2-D932-5ACA-C9264ECA7C67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05EDF-B124-96D5-8B4B-8654EE55E276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391AA-EF97-FFAF-CAAD-CD1B77B70C5B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919CB-CA68-96FB-903A-EEE4D97F9A4C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66785E-4BCB-8066-C27C-3369FFAC2F60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6ACB3-DA10-EF53-F038-EF7F3B35975D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14540-F302-0A9C-117D-474838566DD8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6A75B-9F19-6BBA-8024-2BD36C2580AA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558C8-CBE0-C8FC-C62C-D74B5D80FD87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EA279-738C-7F84-BE54-568C4E142ED5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2DE63-5881-47DC-AB5B-320542CDF35D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CA95B5-955C-3166-5E78-52810A341DD7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D65C0-6590-E75B-B01B-02DDDF12983D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F2B76-230F-F1BF-A330-05E1099D471C}"/>
              </a:ext>
            </a:extLst>
          </p:cNvPr>
          <p:cNvSpPr txBox="1"/>
          <p:nvPr/>
        </p:nvSpPr>
        <p:spPr>
          <a:xfrm>
            <a:off x="4614203" y="81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54ABCF-C2E5-AF1A-8794-1698F5379A7B}"/>
              </a:ext>
            </a:extLst>
          </p:cNvPr>
          <p:cNvSpPr txBox="1"/>
          <p:nvPr/>
        </p:nvSpPr>
        <p:spPr>
          <a:xfrm>
            <a:off x="3967089" y="5894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2DA3D3-4AF4-FCF8-0E13-D9FD5E3CAA0D}"/>
              </a:ext>
            </a:extLst>
          </p:cNvPr>
          <p:cNvSpPr txBox="1"/>
          <p:nvPr/>
        </p:nvSpPr>
        <p:spPr>
          <a:xfrm>
            <a:off x="8679766" y="998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77622-9065-8A03-EF33-8D3CC311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72" y="867664"/>
            <a:ext cx="3378200" cy="2578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5A0CD3-8162-D3D3-4991-09A3ABC4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032" y="735085"/>
            <a:ext cx="3661118" cy="31856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D36FE4-16E2-E503-D482-1A7E10B19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76" y="4252448"/>
            <a:ext cx="3892699" cy="18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9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10705A-EA4B-C839-0F58-049CB9930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511112-BBFF-888F-20EC-429A8F759B85}"/>
              </a:ext>
            </a:extLst>
          </p:cNvPr>
          <p:cNvSpPr txBox="1"/>
          <p:nvPr/>
        </p:nvSpPr>
        <p:spPr>
          <a:xfrm flipV="1">
            <a:off x="209206" y="101600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74204-5BC0-9A55-6DEC-D99862F028EB}"/>
              </a:ext>
            </a:extLst>
          </p:cNvPr>
          <p:cNvSpPr txBox="1"/>
          <p:nvPr/>
        </p:nvSpPr>
        <p:spPr>
          <a:xfrm>
            <a:off x="2464904" y="80879"/>
            <a:ext cx="815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69 –  helix-turn-helix DNA binding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0559E-16A8-1CF6-321D-C9EB66CAD004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93AD13-8D59-2349-6963-803CC2F7626A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EEB17-7F37-773D-90F9-6722BA985C4D}"/>
              </a:ext>
            </a:extLst>
          </p:cNvPr>
          <p:cNvSpPr txBox="1"/>
          <p:nvPr/>
        </p:nvSpPr>
        <p:spPr>
          <a:xfrm>
            <a:off x="3797300" y="1206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649620-8C42-F3E2-9BE8-58ECD58CAFF2}"/>
              </a:ext>
            </a:extLst>
          </p:cNvPr>
          <p:cNvSpPr txBox="1"/>
          <p:nvPr/>
        </p:nvSpPr>
        <p:spPr>
          <a:xfrm>
            <a:off x="7797800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BAE2F-6145-E179-1F28-7EF83E3FC8A4}"/>
              </a:ext>
            </a:extLst>
          </p:cNvPr>
          <p:cNvSpPr txBox="1"/>
          <p:nvPr/>
        </p:nvSpPr>
        <p:spPr>
          <a:xfrm>
            <a:off x="244765" y="93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D17AD1-30C9-474F-6812-1DE761A8400C}"/>
              </a:ext>
            </a:extLst>
          </p:cNvPr>
          <p:cNvSpPr txBox="1"/>
          <p:nvPr/>
        </p:nvSpPr>
        <p:spPr>
          <a:xfrm>
            <a:off x="8712200" y="111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3FCD1-CDD2-4E4D-F438-E0BCB7A2D97F}"/>
              </a:ext>
            </a:extLst>
          </p:cNvPr>
          <p:cNvSpPr txBox="1"/>
          <p:nvPr/>
        </p:nvSpPr>
        <p:spPr>
          <a:xfrm>
            <a:off x="3975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2EFDAD-0C84-46C2-BEBE-9FC7D918497B}"/>
              </a:ext>
            </a:extLst>
          </p:cNvPr>
          <p:cNvSpPr txBox="1"/>
          <p:nvPr/>
        </p:nvSpPr>
        <p:spPr>
          <a:xfrm>
            <a:off x="3759200" y="5092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273A3-B6BB-69FF-CA91-516FDDB275B8}"/>
              </a:ext>
            </a:extLst>
          </p:cNvPr>
          <p:cNvSpPr txBox="1"/>
          <p:nvPr/>
        </p:nvSpPr>
        <p:spPr>
          <a:xfrm>
            <a:off x="3990109" y="4904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E84A98-AF30-9F89-8D8F-81AD5EDCFB02}"/>
              </a:ext>
            </a:extLst>
          </p:cNvPr>
          <p:cNvSpPr txBox="1"/>
          <p:nvPr/>
        </p:nvSpPr>
        <p:spPr>
          <a:xfrm>
            <a:off x="8155459" y="11491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EB4CAB-8156-BE6E-98EE-E35E4E09B9EA}"/>
              </a:ext>
            </a:extLst>
          </p:cNvPr>
          <p:cNvSpPr txBox="1"/>
          <p:nvPr/>
        </p:nvSpPr>
        <p:spPr>
          <a:xfrm>
            <a:off x="4287795" y="479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1A8C0-2F3B-803C-9F2E-95C6F080B67B}"/>
              </a:ext>
            </a:extLst>
          </p:cNvPr>
          <p:cNvSpPr txBox="1"/>
          <p:nvPr/>
        </p:nvSpPr>
        <p:spPr>
          <a:xfrm>
            <a:off x="8060788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63B47-630C-2743-7681-6E936E816F6C}"/>
              </a:ext>
            </a:extLst>
          </p:cNvPr>
          <p:cNvSpPr txBox="1"/>
          <p:nvPr/>
        </p:nvSpPr>
        <p:spPr>
          <a:xfrm>
            <a:off x="3657600" y="6471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9D74A9-40BB-9E3A-0B54-E54043A40D25}"/>
              </a:ext>
            </a:extLst>
          </p:cNvPr>
          <p:cNvSpPr txBox="1"/>
          <p:nvPr/>
        </p:nvSpPr>
        <p:spPr>
          <a:xfrm>
            <a:off x="8328074" y="8721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575B5-E186-49E0-B90E-14E66792DFE8}"/>
              </a:ext>
            </a:extLst>
          </p:cNvPr>
          <p:cNvSpPr txBox="1"/>
          <p:nvPr/>
        </p:nvSpPr>
        <p:spPr>
          <a:xfrm>
            <a:off x="4445391" y="11394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D3B8C-D789-D1A3-CA81-63A1A3449EAB}"/>
              </a:ext>
            </a:extLst>
          </p:cNvPr>
          <p:cNvSpPr txBox="1"/>
          <p:nvPr/>
        </p:nvSpPr>
        <p:spPr>
          <a:xfrm>
            <a:off x="4614203" y="81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9083E8-2E0E-9BA7-2025-FE724747BA9D}"/>
              </a:ext>
            </a:extLst>
          </p:cNvPr>
          <p:cNvSpPr txBox="1"/>
          <p:nvPr/>
        </p:nvSpPr>
        <p:spPr>
          <a:xfrm>
            <a:off x="3967089" y="5894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F8ECEA-86C0-5CAF-F2E4-2661EFE20880}"/>
              </a:ext>
            </a:extLst>
          </p:cNvPr>
          <p:cNvSpPr txBox="1"/>
          <p:nvPr/>
        </p:nvSpPr>
        <p:spPr>
          <a:xfrm>
            <a:off x="8679766" y="998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854193-820A-C2FA-9CBF-19B6ABB19D08}"/>
              </a:ext>
            </a:extLst>
          </p:cNvPr>
          <p:cNvSpPr txBox="1"/>
          <p:nvPr/>
        </p:nvSpPr>
        <p:spPr>
          <a:xfrm>
            <a:off x="3727938" y="42906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B729C-DC6C-0504-34FB-AA82CC23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61" y="970643"/>
            <a:ext cx="3852695" cy="36058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59CF31-46C1-1F50-C343-7A5059694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931" y="831780"/>
            <a:ext cx="3824436" cy="34288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F5E6F3-28BA-B926-7176-91546371DF83}"/>
              </a:ext>
            </a:extLst>
          </p:cNvPr>
          <p:cNvSpPr txBox="1"/>
          <p:nvPr/>
        </p:nvSpPr>
        <p:spPr>
          <a:xfrm>
            <a:off x="4121834" y="45860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9FCD337-00C2-D32A-8EFA-92BB54493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248" y="4549821"/>
            <a:ext cx="4720883" cy="1921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FFBF9F-6726-900C-BEE1-65E9EB30D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47" y="912211"/>
            <a:ext cx="3704301" cy="45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0EA53D-9917-832B-6C7A-908C0EEC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4B9E6F-4206-CF8F-905E-5EAD36166806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DE7EE-6778-4064-FEC0-56C6A5DC379F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C10C01-90D1-83FF-9FBC-A45FC46E4CE6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7 – major capsid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5EBCF-0727-F7C6-D4FC-C9864872D098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3A816-A1E5-C75F-A234-9D46C823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5" y="879258"/>
            <a:ext cx="3464381" cy="4974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5B163-5886-C0D1-9597-22AEFB097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891" y="1163019"/>
            <a:ext cx="4243343" cy="4406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03C45-6426-7F7D-EA64-BFB461986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926" y="1341120"/>
            <a:ext cx="4372915" cy="44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77A6C-3B4A-500C-6302-2D1D90D69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2945CE-0EA6-D355-8AE5-AFA0E1A5D24D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E1B12-F5CE-384C-45B6-F71A3FB8AB9F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EBC63-02A9-08E4-FA61-E53E2365C8F5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8 – hypothetical protein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0D0F9-C397-204B-2068-ECCBE3264CBC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5ED4C-24FA-0E1D-D683-6003BEAF5EE9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1BD5C-0D75-AAA4-B3E5-E400FFE5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7" y="885875"/>
            <a:ext cx="3288105" cy="5263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46FAE-4D30-BB9B-4F13-D47D9AC88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589" y="997789"/>
            <a:ext cx="4563823" cy="4288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1DF2A6-CE94-94D8-1C0F-D85B31304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602" y="885875"/>
            <a:ext cx="4982050" cy="57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9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B4E03B-8849-9582-39A8-1751B326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89F1B3-3CED-F57F-751D-112AEEF744F5}"/>
              </a:ext>
            </a:extLst>
          </p:cNvPr>
          <p:cNvSpPr txBox="1"/>
          <p:nvPr/>
        </p:nvSpPr>
        <p:spPr>
          <a:xfrm>
            <a:off x="1402080" y="451104"/>
            <a:ext cx="8875776" cy="4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2EAB8-06FD-855D-B043-D2277A20AC2E}"/>
              </a:ext>
            </a:extLst>
          </p:cNvPr>
          <p:cNvSpPr txBox="1"/>
          <p:nvPr/>
        </p:nvSpPr>
        <p:spPr>
          <a:xfrm flipV="1">
            <a:off x="792480" y="1341120"/>
            <a:ext cx="3108960" cy="497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AD76F-5770-95C9-BB46-F9FC7A57B8F0}"/>
              </a:ext>
            </a:extLst>
          </p:cNvPr>
          <p:cNvSpPr txBox="1"/>
          <p:nvPr/>
        </p:nvSpPr>
        <p:spPr>
          <a:xfrm>
            <a:off x="2464904" y="80879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DillyDally</a:t>
            </a:r>
            <a:r>
              <a:rPr lang="en-US" sz="2400" b="1" dirty="0"/>
              <a:t> Gene 9 – head-to-tail adaptor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D2805-8367-5834-1E40-EA43445AE151}"/>
              </a:ext>
            </a:extLst>
          </p:cNvPr>
          <p:cNvSpPr txBox="1"/>
          <p:nvPr/>
        </p:nvSpPr>
        <p:spPr>
          <a:xfrm>
            <a:off x="8229600" y="14179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712CF-7921-B800-7E1F-7D232C5979AF}"/>
              </a:ext>
            </a:extLst>
          </p:cNvPr>
          <p:cNvSpPr txBox="1"/>
          <p:nvPr/>
        </p:nvSpPr>
        <p:spPr>
          <a:xfrm>
            <a:off x="8321965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0D4AC-F68E-5265-E250-0D5DD35E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" y="997789"/>
            <a:ext cx="3115739" cy="4548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927F1-6DA8-0A18-7E5B-1E03984F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589" y="1102659"/>
            <a:ext cx="4133376" cy="5082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AC735E-57B5-E3F0-72BF-AD92C069D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459" y="920594"/>
            <a:ext cx="4512385" cy="58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97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457</Words>
  <Application>Microsoft Macintosh PowerPoint</Application>
  <PresentationFormat>Widescreen</PresentationFormat>
  <Paragraphs>72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Colleen Barrett</dc:creator>
  <cp:lastModifiedBy>Colleen Barrett</cp:lastModifiedBy>
  <cp:revision>9</cp:revision>
  <dcterms:created xsi:type="dcterms:W3CDTF">2025-12-28T23:33:03Z</dcterms:created>
  <dcterms:modified xsi:type="dcterms:W3CDTF">2025-12-31T22:09:45Z</dcterms:modified>
</cp:coreProperties>
</file>