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C34CF-50C6-FD60-1DB9-B0D185C02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EFAF9D-E6D5-25F1-ECCD-8C256AAF5D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77D6E-00E0-6ABD-EFC2-AFAC448B1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F2F2-B1DB-4F8D-9435-CB9078A97066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68E0A1-EED0-249E-0D14-F3A043881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359AC-8FAF-048A-4967-38EE9519A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C299A-5784-44D4-B2A0-BA81AD82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9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D8648-8D6B-FE09-AAD9-E3040A1A4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A3651D-D853-CD13-01C7-70CE7D9413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CC056-6C0E-3DA6-6CA5-45471544E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F2F2-B1DB-4F8D-9435-CB9078A97066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60227-CC57-C6B2-0007-E90B0810D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E80644-C9A9-D3B4-6AEF-6E4F33652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C299A-5784-44D4-B2A0-BA81AD82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46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91A4D2-9532-85A5-366E-08BBE860A3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51FA06-7C67-6532-D5AF-8AC55E88A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EECAE2-571F-AA4C-A884-F853C2BF4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F2F2-B1DB-4F8D-9435-CB9078A97066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BB253-3E72-6C2C-1C39-B8BD56B0F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2EED3-3E64-DEE7-D77A-A53FB06DD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C299A-5784-44D4-B2A0-BA81AD82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39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2AB19-1B5A-E8B9-C489-6F914D920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C85FF-B442-C0AC-EF65-A2A7D748A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94BE9-7AC3-6AED-F0D2-9685D80B7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F2F2-B1DB-4F8D-9435-CB9078A97066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464C6-96D1-1D2D-54DD-9353CF936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6199D-67EA-7A16-4B1A-549CA2CD3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C299A-5784-44D4-B2A0-BA81AD82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82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0F543-9454-F2D2-1E01-F84BB4ED8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303F10-54F4-FA17-BAD7-D642B4B72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B3E79-40DD-1B34-E276-589A5D7B9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F2F2-B1DB-4F8D-9435-CB9078A97066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6651F-993B-4330-FAF7-1768CCD0D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11896-F0D0-BBD7-42BB-EC7B36CB0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C299A-5784-44D4-B2A0-BA81AD82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0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7FAF0-431B-A999-9E05-8ECBD364A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98D05-D85A-FFB7-9D1A-7FBBA6AFCE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3BFE5F-12FE-9E8B-2CD3-03E183F074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1B8350-540F-D021-A9B6-E11DD922C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F2F2-B1DB-4F8D-9435-CB9078A97066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1A74C2-35E3-F6D2-921E-8B20FDCC2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83951E-56F9-03A9-A736-F7ACE4969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C299A-5784-44D4-B2A0-BA81AD82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3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2AC9C-DFE0-BA66-D757-8929C1A4B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DDDBA0-06CF-BB02-85BE-1D8BF198D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5B5CF4-EFA0-61C4-D56C-EB68B65E7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03C0A3-AC37-E3FA-3FDE-89C714E8C8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E09DDB-78A5-8033-E1F2-645C30EE85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C50D34-D416-A6DE-F22D-169EE469B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F2F2-B1DB-4F8D-9435-CB9078A97066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F7CC74-FC76-9A2F-6CEF-538893ED1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D9EC05-4979-7111-87F9-3C1BC3739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C299A-5784-44D4-B2A0-BA81AD82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198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943B5-7F3B-92CD-5CD6-CA0D41EA7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2580D8-94F5-2BD9-4393-841E63D9E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F2F2-B1DB-4F8D-9435-CB9078A97066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840472-B924-2180-3903-0D234A0C8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7E719B-87AC-B923-E3FF-CD1FEE710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C299A-5784-44D4-B2A0-BA81AD82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21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1CA960-D306-90E4-1DB3-5652ED271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F2F2-B1DB-4F8D-9435-CB9078A97066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7486E7-FF0B-E86D-CBF4-8C380D828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9DA7B4-8869-9760-7588-2E59D3C85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C299A-5784-44D4-B2A0-BA81AD82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51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EEB52-98D3-385A-95FA-298DB6773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FB41A-2C05-6C98-1DE6-BE1D2D394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D2333C-F227-488A-AC33-E804C1C85A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BCE3C3-D976-1306-8F83-88C1DA4A0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F2F2-B1DB-4F8D-9435-CB9078A97066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1D149D-24D0-872D-E7BA-C1EEB82B7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2898F-D29C-E4A5-30C4-96FD1FB1E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C299A-5784-44D4-B2A0-BA81AD82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53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F2CE7-5D71-BD43-0CC5-68B2E4776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2E29AF-CB09-CE1E-A5D5-B9219BF1CA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6AF640-2FD2-8D3C-0410-AA3E961779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28C01E-9153-3E1A-F79A-A5ABDCA3C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F2F2-B1DB-4F8D-9435-CB9078A97066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ECF96C-1AEB-559D-DA69-C9945F555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9666CB-F83F-EA47-1F78-B69B395AB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C299A-5784-44D4-B2A0-BA81AD82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5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9DEF55-5EAD-07C9-163F-AF023865B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5B7D9-14A2-82B0-DD7E-0C62893E9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A5597-876F-14AE-7F1D-4C714B5EA7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8F2F2-B1DB-4F8D-9435-CB9078A97066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E6221-95DA-0037-9154-C6865A085F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FB25C-5F73-660D-796A-CE7A1BD983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C299A-5784-44D4-B2A0-BA81AD82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431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AC656B9-CC63-4293-1518-1CC4D01627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6400" y="1592682"/>
            <a:ext cx="1762199" cy="486617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7F59DFE-8D7C-78BB-9423-80D052F73FC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6907"/>
          <a:stretch/>
        </p:blipFill>
        <p:spPr>
          <a:xfrm>
            <a:off x="5428425" y="2415396"/>
            <a:ext cx="2404360" cy="40434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7021D6B-C929-D153-3809-088044F76AAA}"/>
              </a:ext>
            </a:extLst>
          </p:cNvPr>
          <p:cNvSpPr txBox="1"/>
          <p:nvPr/>
        </p:nvSpPr>
        <p:spPr>
          <a:xfrm>
            <a:off x="396815" y="327804"/>
            <a:ext cx="3269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Blue Mountain/Cameron Lyons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26DC46-03E5-15FC-FCC1-42C99131D797}"/>
              </a:ext>
            </a:extLst>
          </p:cNvPr>
          <p:cNvSpPr txBox="1"/>
          <p:nvPr/>
        </p:nvSpPr>
        <p:spPr>
          <a:xfrm rot="16200000">
            <a:off x="4294454" y="914077"/>
            <a:ext cx="2637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1kb ladder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B78370-3544-5274-DA22-AC672F100AA4}"/>
              </a:ext>
            </a:extLst>
          </p:cNvPr>
          <p:cNvSpPr txBox="1"/>
          <p:nvPr/>
        </p:nvSpPr>
        <p:spPr>
          <a:xfrm rot="16200000">
            <a:off x="4647564" y="974785"/>
            <a:ext cx="2527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Undigested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09FF08-3FD0-4A7A-74BD-45120AB50C4D}"/>
              </a:ext>
            </a:extLst>
          </p:cNvPr>
          <p:cNvSpPr txBox="1"/>
          <p:nvPr/>
        </p:nvSpPr>
        <p:spPr>
          <a:xfrm rot="16200000">
            <a:off x="4308096" y="344304"/>
            <a:ext cx="3788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BamH1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8C9157-629D-29D4-93B2-A38CA6AB195D}"/>
              </a:ext>
            </a:extLst>
          </p:cNvPr>
          <p:cNvSpPr txBox="1"/>
          <p:nvPr/>
        </p:nvSpPr>
        <p:spPr>
          <a:xfrm rot="16200000">
            <a:off x="5165949" y="828937"/>
            <a:ext cx="2803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Cla1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5ECC2A-A1F2-ADD3-9F14-01F21D559B4B}"/>
              </a:ext>
            </a:extLst>
          </p:cNvPr>
          <p:cNvSpPr txBox="1"/>
          <p:nvPr/>
        </p:nvSpPr>
        <p:spPr>
          <a:xfrm rot="16200000">
            <a:off x="5222214" y="565030"/>
            <a:ext cx="3347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EcoR1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DE1068-2C76-76ED-D9CD-252B20AD2A04}"/>
              </a:ext>
            </a:extLst>
          </p:cNvPr>
          <p:cNvSpPr txBox="1"/>
          <p:nvPr/>
        </p:nvSpPr>
        <p:spPr>
          <a:xfrm rot="16200000">
            <a:off x="5554900" y="556403"/>
            <a:ext cx="33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Hae3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687DED-8972-BEA8-EEB7-DCC3FB5DD353}"/>
              </a:ext>
            </a:extLst>
          </p:cNvPr>
          <p:cNvSpPr txBox="1"/>
          <p:nvPr/>
        </p:nvSpPr>
        <p:spPr>
          <a:xfrm rot="16200000">
            <a:off x="5799149" y="431320"/>
            <a:ext cx="3579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Hind3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F2EC3C-B47F-C8B4-DC9C-EE2B5EC3F992}"/>
              </a:ext>
            </a:extLst>
          </p:cNvPr>
          <p:cNvSpPr txBox="1"/>
          <p:nvPr/>
        </p:nvSpPr>
        <p:spPr>
          <a:xfrm>
            <a:off x="4632216" y="3429000"/>
            <a:ext cx="1279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1590434-A188-F970-A2E2-661541DE410A}"/>
              </a:ext>
            </a:extLst>
          </p:cNvPr>
          <p:cNvSpPr txBox="1"/>
          <p:nvPr/>
        </p:nvSpPr>
        <p:spPr>
          <a:xfrm>
            <a:off x="4719854" y="4210435"/>
            <a:ext cx="1762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3000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6F97A83-9B21-8AEB-82F0-1AFA6B666888}"/>
              </a:ext>
            </a:extLst>
          </p:cNvPr>
          <p:cNvSpPr txBox="1"/>
          <p:nvPr/>
        </p:nvSpPr>
        <p:spPr>
          <a:xfrm>
            <a:off x="4719854" y="5224039"/>
            <a:ext cx="1279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25E76D0-3227-DF1E-1560-22B1CAF43427}"/>
              </a:ext>
            </a:extLst>
          </p:cNvPr>
          <p:cNvSpPr txBox="1"/>
          <p:nvPr/>
        </p:nvSpPr>
        <p:spPr>
          <a:xfrm>
            <a:off x="4834808" y="5771875"/>
            <a:ext cx="708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500</a:t>
            </a:r>
          </a:p>
        </p:txBody>
      </p:sp>
    </p:spTree>
    <p:extLst>
      <p:ext uri="{BB962C8B-B14F-4D97-AF65-F5344CB8AC3E}">
        <p14:creationId xmlns:p14="http://schemas.microsoft.com/office/powerpoint/2010/main" val="1331170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2823</TotalTime>
  <Words>17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Cameron Lyons</dc:creator>
  <cp:lastModifiedBy>Cameron Lyons</cp:lastModifiedBy>
  <cp:revision>1</cp:revision>
  <dcterms:created xsi:type="dcterms:W3CDTF">2023-04-04T17:52:59Z</dcterms:created>
  <dcterms:modified xsi:type="dcterms:W3CDTF">2023-04-25T17:13:14Z</dcterms:modified>
</cp:coreProperties>
</file>