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3"/>
  </p:normalViewPr>
  <p:slideViewPr>
    <p:cSldViewPr snapToGrid="0" snapToObjects="1">
      <p:cViewPr varScale="1">
        <p:scale>
          <a:sx n="118" d="100"/>
          <a:sy n="118" d="100"/>
        </p:scale>
        <p:origin x="9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77F61-240D-F34D-AD04-80C68156C991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C31AB-94B2-A048-8F0F-93A58B237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00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2752-CBBB-7A41-9306-04AC6CF8D0B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100B-D717-9B4C-BE5A-F51288214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8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2752-CBBB-7A41-9306-04AC6CF8D0B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100B-D717-9B4C-BE5A-F51288214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9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2752-CBBB-7A41-9306-04AC6CF8D0B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100B-D717-9B4C-BE5A-F51288214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61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2752-CBBB-7A41-9306-04AC6CF8D0B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100B-D717-9B4C-BE5A-F51288214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8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2752-CBBB-7A41-9306-04AC6CF8D0B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100B-D717-9B4C-BE5A-F51288214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2752-CBBB-7A41-9306-04AC6CF8D0B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100B-D717-9B4C-BE5A-F51288214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9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2752-CBBB-7A41-9306-04AC6CF8D0B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100B-D717-9B4C-BE5A-F51288214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84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2752-CBBB-7A41-9306-04AC6CF8D0B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100B-D717-9B4C-BE5A-F51288214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9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2752-CBBB-7A41-9306-04AC6CF8D0B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100B-D717-9B4C-BE5A-F51288214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2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2752-CBBB-7A41-9306-04AC6CF8D0B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100B-D717-9B4C-BE5A-F51288214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56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2752-CBBB-7A41-9306-04AC6CF8D0B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100B-D717-9B4C-BE5A-F51288214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2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82752-CBBB-7A41-9306-04AC6CF8D0B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6100B-D717-9B4C-BE5A-F51288214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9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5" t="54713" r="24289" b="24822"/>
          <a:stretch/>
        </p:blipFill>
        <p:spPr>
          <a:xfrm>
            <a:off x="3091543" y="1883229"/>
            <a:ext cx="4561114" cy="42889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2887335" y="971169"/>
            <a:ext cx="1491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Kb Ladder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4469444" y="1208995"/>
            <a:ext cx="101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Hae</a:t>
            </a:r>
            <a:r>
              <a:rPr lang="en-US" dirty="0" smtClean="0"/>
              <a:t> III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5087837" y="1208995"/>
            <a:ext cx="101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Nsp</a:t>
            </a:r>
            <a:r>
              <a:rPr lang="en-US" dirty="0" smtClean="0"/>
              <a:t> 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5784782" y="1190672"/>
            <a:ext cx="101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/>
              <a:t>II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6587841" y="1208995"/>
            <a:ext cx="101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 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3743555" y="1208995"/>
            <a:ext cx="101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Ucut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47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</Words>
  <Application>Microsoft Macintosh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Eleanor Townsend</dc:creator>
  <cp:lastModifiedBy>Jill Eleanor Townsend</cp:lastModifiedBy>
  <cp:revision>3</cp:revision>
  <dcterms:created xsi:type="dcterms:W3CDTF">2017-11-30T18:14:09Z</dcterms:created>
  <dcterms:modified xsi:type="dcterms:W3CDTF">2017-11-30T18:30:22Z</dcterms:modified>
</cp:coreProperties>
</file>