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0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7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5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8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4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FE48-6BBD-6144-A49E-B648E166D79B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4491-CA2E-3141-810C-D706234A2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206" y="1502327"/>
            <a:ext cx="1069878" cy="4136473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r>
              <a:rPr lang="en-US" sz="1050" dirty="0" smtClean="0">
                <a:solidFill>
                  <a:schemeClr val="tx1"/>
                </a:solidFill>
              </a:rPr>
              <a:t>10.0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8.0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6.0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5.0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4.0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3.0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2.0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1.5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1.0 kb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0.5 kb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 descr="Chriziria.bmp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8" t="17066" r="24732" b="29561"/>
          <a:stretch/>
        </p:blipFill>
        <p:spPr>
          <a:xfrm>
            <a:off x="1494084" y="1585329"/>
            <a:ext cx="5387002" cy="366036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178666" y="2066738"/>
            <a:ext cx="1012657" cy="66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178666" y="2133139"/>
            <a:ext cx="1012657" cy="207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178666" y="2274241"/>
            <a:ext cx="1012657" cy="2407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178666" y="2340643"/>
            <a:ext cx="1012657" cy="381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78666" y="2514946"/>
            <a:ext cx="1012657" cy="390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178666" y="2656048"/>
            <a:ext cx="1012657" cy="431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178666" y="3851270"/>
            <a:ext cx="1012657" cy="8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178666" y="3427962"/>
            <a:ext cx="1012657" cy="199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78666" y="3087656"/>
            <a:ext cx="1012657" cy="340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178666" y="2905053"/>
            <a:ext cx="1012657" cy="3569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2569023" y="707599"/>
            <a:ext cx="1386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Uncut DNA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3241350" y="906803"/>
            <a:ext cx="98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Bam HI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664694" y="935838"/>
            <a:ext cx="9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Cla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4129520" y="960739"/>
            <a:ext cx="87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EcoRI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4453220" y="854288"/>
            <a:ext cx="107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Hae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05969" y="761528"/>
            <a:ext cx="127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Hind 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1890412" y="915086"/>
            <a:ext cx="97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2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Uncut BamHI  Cla I Eco RI Hae III Hind III</dc:title>
  <dc:creator>t</dc:creator>
  <cp:lastModifiedBy>t</cp:lastModifiedBy>
  <cp:revision>3</cp:revision>
  <dcterms:created xsi:type="dcterms:W3CDTF">2016-11-09T17:53:42Z</dcterms:created>
  <dcterms:modified xsi:type="dcterms:W3CDTF">2016-11-09T18:27:43Z</dcterms:modified>
</cp:coreProperties>
</file>