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249" autoAdjust="0"/>
  </p:normalViewPr>
  <p:slideViewPr>
    <p:cSldViewPr snapToGrid="0">
      <p:cViewPr>
        <p:scale>
          <a:sx n="66" d="100"/>
          <a:sy n="66" d="100"/>
        </p:scale>
        <p:origin x="89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12ED4-E914-052C-01E5-3F2E86258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D369C-2D02-31F4-FC67-C0B42BD3B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55E71-F1B6-1DAE-4887-1FFDACCB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DFE1-73EC-488F-A7D6-D852F60313F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EE70F-8E44-7BEE-C7E1-C7F7D17DA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A4260-8447-2B09-705F-6990AF68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97D6-5C45-4238-BEA5-5EB46FE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94FA-FAC9-D95F-325D-8B2F7675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C35FF-2EEA-F9E6-9088-1F02F6C00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2FB63-C258-0B3C-8A4A-DD6E7DB3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DFE1-73EC-488F-A7D6-D852F60313F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C75C7-766E-1C54-090F-3249F98E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44902-A7EF-7C6F-B251-E5A28AE2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97D6-5C45-4238-BEA5-5EB46FE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6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2DE57B-EBAA-70AA-EE0F-F9707BAAA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BEEC6-6520-22A7-58FD-A863A5E89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71C8A-751C-36B1-B00C-BD06922B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DFE1-73EC-488F-A7D6-D852F60313F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B933D-314F-8D96-3D1C-3D78EF80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DC1D-6C9A-510A-BF9E-34F612BB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97D6-5C45-4238-BEA5-5EB46FE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4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F96E-600F-03C0-436B-9904A7B8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62E38-0103-5D77-6A04-3E242E364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02DBA-2F3F-8A24-4E22-00E691B83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DFE1-73EC-488F-A7D6-D852F60313F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A15B3-03AE-F304-7B3B-73196139B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8E894-07F4-8FC1-1BF9-F363D432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97D6-5C45-4238-BEA5-5EB46FE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0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8C65-85E6-EF8D-DD7B-C8E8B805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23DE6-3A47-3A30-7CA7-3BE46854C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3C520-0653-80E5-E418-418EFBF7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DFE1-73EC-488F-A7D6-D852F60313F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6DC67-65AD-42FE-811F-D3794352F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498EB-898D-E1B2-60F7-ECBE92DD3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97D6-5C45-4238-BEA5-5EB46FE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9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EF680-9BE7-1BDF-1FE1-DE1A5B70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463E7-BB92-4053-BD3C-36FD8DB49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7D16E-BD40-348E-A526-2D62E64FD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F5FF5-57D4-1260-604F-77864846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DFE1-73EC-488F-A7D6-D852F60313F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84C59-9C8C-C828-18FB-56ADEA16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2CA8C-925F-602D-C173-A72A3DDFD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97D6-5C45-4238-BEA5-5EB46FE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1CE55-AE9A-A03C-20F0-7562C4B35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B90A1-ABD2-CCBC-4F01-C8B22ED9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483EC-A600-83C1-E01E-B3E856B0B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8D4079-2AA5-D144-9492-95EF5181BE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0FF73-782F-5CF4-815B-1BF18B9D2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A4C8F8-0167-A1BE-1061-49CF998A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DFE1-73EC-488F-A7D6-D852F60313F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0911FB-1B52-93E1-1DEF-88BDF7A4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9ECA8-005E-3F70-A651-D0978CBDA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97D6-5C45-4238-BEA5-5EB46FE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C4D4-6837-A885-960B-8FB82ADA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FA06B2-58CE-9FED-F71B-C1DD7493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DFE1-73EC-488F-A7D6-D852F60313F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C06E5-4BEF-94F2-A1F4-5C13D545F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C66038-8F0B-F047-7B75-87673878C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97D6-5C45-4238-BEA5-5EB46FE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4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CCAAFD-7AD1-EFB8-84AC-1728A936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DFE1-73EC-488F-A7D6-D852F60313F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99FA2-4F20-CCA2-C3F5-39C58863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705F32-E975-1AC2-35EB-9085C600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97D6-5C45-4238-BEA5-5EB46FE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2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B92E0-E990-F453-9F1E-081E75EB9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EB852-76AA-6DC4-BE9F-5388A2D14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4ABAB-7798-3996-3F78-58A25F473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BD907-9C96-93B2-F3DC-E705408E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DFE1-73EC-488F-A7D6-D852F60313F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51C05-1ECF-25CB-6B34-F8CFA46D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40E3E-C921-D68A-7F46-B6CBA1E0A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97D6-5C45-4238-BEA5-5EB46FE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289E4-77BF-9E92-1D7F-F789C9E0F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6FD1B3-C28C-0E22-8357-A42A0F9483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4EF25-4E76-8588-7B22-6F94C21C9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31321-45F1-7F4B-A4C5-21DFF6B5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DFE1-73EC-488F-A7D6-D852F60313F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FE23B-CC5D-3B0C-03A4-A0361CDF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0291-CF40-3DFF-95C2-FBDD19BC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97D6-5C45-4238-BEA5-5EB46FE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6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17F435-36A4-B106-9396-B5F9C256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BB5F5-1B6D-0C54-E1D2-DE1B0416F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BC228-3AA2-D908-0AF7-AFA3ACA5B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1DFE1-73EC-488F-A7D6-D852F60313FC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3D560-024D-8EBF-6261-1DCA66C85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14C92-27CD-0CEC-22D9-0F56EBF16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297D6-5C45-4238-BEA5-5EB46FE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0F024-66D3-3335-B676-EC5CCD0C97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85CEF-4E9B-7DBC-49E2-2BA71B02B6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guitar&#10;&#10;Description automatically generated with low confidence">
            <a:extLst>
              <a:ext uri="{FF2B5EF4-FFF2-40B4-BE49-F238E27FC236}">
                <a16:creationId xmlns:a16="http://schemas.microsoft.com/office/drawing/2014/main" id="{1F90014A-C711-918E-54AD-21AD3F19C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603" y="0"/>
            <a:ext cx="4080794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EC926D-3F56-4538-FD00-5B1A06CC2F4B}"/>
              </a:ext>
            </a:extLst>
          </p:cNvPr>
          <p:cNvSpPr txBox="1"/>
          <p:nvPr/>
        </p:nvSpPr>
        <p:spPr>
          <a:xfrm rot="16200000">
            <a:off x="3686628" y="522514"/>
            <a:ext cx="2002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DNA Ladder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500680-8ACA-E200-8CDD-B28481C08CF7}"/>
              </a:ext>
            </a:extLst>
          </p:cNvPr>
          <p:cNvSpPr txBox="1"/>
          <p:nvPr/>
        </p:nvSpPr>
        <p:spPr>
          <a:xfrm rot="16200000">
            <a:off x="4815506" y="203200"/>
            <a:ext cx="2191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BamHI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36019D-81C5-FC0D-0AE8-99B6FB047713}"/>
              </a:ext>
            </a:extLst>
          </p:cNvPr>
          <p:cNvSpPr txBox="1"/>
          <p:nvPr/>
        </p:nvSpPr>
        <p:spPr>
          <a:xfrm rot="16200000">
            <a:off x="4203895" y="203200"/>
            <a:ext cx="2191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Control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20A95C-545C-D4F9-2E7E-CC3206A1A14E}"/>
              </a:ext>
            </a:extLst>
          </p:cNvPr>
          <p:cNvSpPr txBox="1"/>
          <p:nvPr/>
        </p:nvSpPr>
        <p:spPr>
          <a:xfrm rot="16200000">
            <a:off x="5427118" y="203200"/>
            <a:ext cx="2191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ClaI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64A746-6685-2ACC-5212-0381A5D6CF85}"/>
              </a:ext>
            </a:extLst>
          </p:cNvPr>
          <p:cNvSpPr txBox="1"/>
          <p:nvPr/>
        </p:nvSpPr>
        <p:spPr>
          <a:xfrm rot="16200000">
            <a:off x="6064519" y="184665"/>
            <a:ext cx="2191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EcoRI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6943D1-11BA-49BA-44E5-527E3975B2FC}"/>
              </a:ext>
            </a:extLst>
          </p:cNvPr>
          <p:cNvSpPr txBox="1"/>
          <p:nvPr/>
        </p:nvSpPr>
        <p:spPr>
          <a:xfrm rot="16200000">
            <a:off x="6633603" y="203200"/>
            <a:ext cx="2191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HaeIII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F0A7CE-B575-CB17-2436-B137A1E605DA}"/>
              </a:ext>
            </a:extLst>
          </p:cNvPr>
          <p:cNvSpPr txBox="1"/>
          <p:nvPr/>
        </p:nvSpPr>
        <p:spPr>
          <a:xfrm>
            <a:off x="3860799" y="1708666"/>
            <a:ext cx="64264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10,000</a:t>
            </a:r>
          </a:p>
          <a:p>
            <a:endParaRPr lang="en-US" sz="600" dirty="0"/>
          </a:p>
          <a:p>
            <a:r>
              <a:rPr lang="en-US" sz="1200" dirty="0"/>
              <a:t>8,000</a:t>
            </a:r>
          </a:p>
          <a:p>
            <a:endParaRPr lang="en-US" sz="1200" dirty="0"/>
          </a:p>
          <a:p>
            <a:r>
              <a:rPr lang="en-US" sz="1200" dirty="0"/>
              <a:t>6,000</a:t>
            </a:r>
          </a:p>
          <a:p>
            <a:r>
              <a:rPr lang="en-US" sz="1200" dirty="0"/>
              <a:t>5,000</a:t>
            </a:r>
          </a:p>
          <a:p>
            <a:r>
              <a:rPr lang="en-US" sz="1200" dirty="0"/>
              <a:t>4,000</a:t>
            </a:r>
          </a:p>
          <a:p>
            <a:r>
              <a:rPr lang="en-US" sz="1200" dirty="0"/>
              <a:t>3,000</a:t>
            </a:r>
          </a:p>
          <a:p>
            <a:r>
              <a:rPr lang="en-US" sz="1200" dirty="0"/>
              <a:t>2,500</a:t>
            </a:r>
          </a:p>
          <a:p>
            <a:r>
              <a:rPr lang="en-US" sz="1200" dirty="0"/>
              <a:t>2,000</a:t>
            </a:r>
          </a:p>
          <a:p>
            <a:r>
              <a:rPr lang="en-US" sz="1200" dirty="0"/>
              <a:t>1,500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1,000</a:t>
            </a:r>
          </a:p>
          <a:p>
            <a:r>
              <a:rPr lang="en-US" sz="1200" dirty="0"/>
              <a:t>700</a:t>
            </a:r>
          </a:p>
          <a:p>
            <a:endParaRPr lang="en-US" sz="1200" dirty="0"/>
          </a:p>
          <a:p>
            <a:r>
              <a:rPr lang="en-US" sz="1200" dirty="0"/>
              <a:t>500</a:t>
            </a:r>
          </a:p>
          <a:p>
            <a:endParaRPr lang="en-US" sz="1200" dirty="0"/>
          </a:p>
          <a:p>
            <a:r>
              <a:rPr lang="en-US" sz="1200" dirty="0"/>
              <a:t>300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BE21E1E-D6F1-955A-0D43-F726FB7AA2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5141"/>
          <a:stretch/>
        </p:blipFill>
        <p:spPr>
          <a:xfrm>
            <a:off x="8136397" y="-294306"/>
            <a:ext cx="603301" cy="601792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A21ED5E-A10A-8354-5736-F35DF5F79E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09" t="57096" b="7296"/>
          <a:stretch/>
        </p:blipFill>
        <p:spPr>
          <a:xfrm rot="10800000">
            <a:off x="8088700" y="4122386"/>
            <a:ext cx="650998" cy="273561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8B67F4C-456C-A701-716A-17E303DBA88B}"/>
              </a:ext>
            </a:extLst>
          </p:cNvPr>
          <p:cNvSpPr txBox="1"/>
          <p:nvPr/>
        </p:nvSpPr>
        <p:spPr>
          <a:xfrm rot="16200000">
            <a:off x="7342219" y="203200"/>
            <a:ext cx="2191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HindIII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74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WKU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</dc:creator>
  <cp:lastModifiedBy>Landon</cp:lastModifiedBy>
  <cp:revision>1</cp:revision>
  <dcterms:created xsi:type="dcterms:W3CDTF">2022-12-01T17:34:00Z</dcterms:created>
  <dcterms:modified xsi:type="dcterms:W3CDTF">2022-12-01T17:52:26Z</dcterms:modified>
</cp:coreProperties>
</file>