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7792-E105-454E-A714-5B591FBCB864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DD33-FEBB-4C97-83B8-8931E1CE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8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7792-E105-454E-A714-5B591FBCB864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DD33-FEBB-4C97-83B8-8931E1CE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0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7792-E105-454E-A714-5B591FBCB864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DD33-FEBB-4C97-83B8-8931E1CE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7792-E105-454E-A714-5B591FBCB864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DD33-FEBB-4C97-83B8-8931E1CE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6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7792-E105-454E-A714-5B591FBCB864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DD33-FEBB-4C97-83B8-8931E1CE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7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7792-E105-454E-A714-5B591FBCB864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DD33-FEBB-4C97-83B8-8931E1CE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7792-E105-454E-A714-5B591FBCB864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DD33-FEBB-4C97-83B8-8931E1CE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8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7792-E105-454E-A714-5B591FBCB864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DD33-FEBB-4C97-83B8-8931E1CE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1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7792-E105-454E-A714-5B591FBCB864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DD33-FEBB-4C97-83B8-8931E1CE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7792-E105-454E-A714-5B591FBCB864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DD33-FEBB-4C97-83B8-8931E1CE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1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7792-E105-454E-A714-5B591FBCB864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6DD33-FEBB-4C97-83B8-8931E1CE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87792-E105-454E-A714-5B591FBCB864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6DD33-FEBB-4C97-83B8-8931E1CE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7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69" t="7824" r="48527" b="37188"/>
          <a:stretch/>
        </p:blipFill>
        <p:spPr>
          <a:xfrm>
            <a:off x="3140765" y="795129"/>
            <a:ext cx="2438400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Western Carolina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Eckardt</dc:creator>
  <cp:lastModifiedBy>Microsoft Office User</cp:lastModifiedBy>
  <cp:revision>2</cp:revision>
  <dcterms:created xsi:type="dcterms:W3CDTF">2016-11-30T22:04:59Z</dcterms:created>
  <dcterms:modified xsi:type="dcterms:W3CDTF">2016-12-14T17:48:12Z</dcterms:modified>
</cp:coreProperties>
</file>