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3" y="4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89FB8-0CEE-6E5D-C94E-733F304ED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58F3FE-7562-99D8-ADBA-E130431F1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5B698-4A02-3556-9C32-E6C4EFA9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D51F-8F4C-2F59-D505-6E4A8102C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89AE2-F01D-3019-2F81-FADF99ED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4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2B045-7E5D-649E-0C05-CE0031764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21DEC8-5D3C-2A41-C535-2A31D4AA7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D52A9-5AF6-CB5B-5029-2247B5739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930CB-B2B6-AAB8-1C84-B48C52AFF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650F7-D6F9-6CCF-4866-5BB58F2A9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99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E9F542-4F0B-7F1E-C7A5-4760A24F30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C248E-D87F-606D-CED3-885078C05A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F9E-F432-6C1E-6108-249F81910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68D17-A69B-B1B9-EA7A-CAA8DC14A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7E739-40B5-5552-6B58-B14AE40FF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6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5BD6B-A61C-22A3-571A-05FF8B4BE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5CB89-6A04-605A-98BF-C51C9CE7C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D5D2B-2940-E62A-B919-B1935CF41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D871E-5FD5-4F45-7E6F-93BBEA38B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5119C-06A7-2DC0-0996-C631063D0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94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94DDF-8766-0B05-EA98-55A38A422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A32BC-AB56-CE30-894B-68796201A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559AE-39F7-C32C-ADEB-51435CDBE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95E95-6A70-149A-8DD2-69B2CDAC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C388A-2753-52BB-200C-9DC898FAE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2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6169D-C02D-23B6-4D71-56D391B18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B6B87-065B-8880-18DC-353A9A771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57236B-1E17-619E-E591-392938649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FF854A-601C-35DF-B8DD-2B3E24264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EEBDF-F024-F629-170D-F02908BD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F30-0303-5E33-A36F-9CCF09D3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67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9D0B-DDE0-C899-E3C5-94487FBAA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D3B71C-FAB0-85D7-EBBF-A0C6D075C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8702F-9DCA-9C6B-46B6-17B179B3C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4D9133-E10C-2B0F-8114-DD347B8614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82E783-9278-865F-A5C1-C4539177DB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62FF57-8F81-2B1E-5917-9CC0E32A3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388537-6E5A-4985-AF4A-FA5FEE3E6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4C0E2-FA8F-0436-67A0-EE7E49816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7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6CF8D-40E0-3B0D-A4A3-8DB9FCF76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6008DB-8D9F-F688-C7E2-24DB6435F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0B7231-AC72-A833-E240-01279490D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02975-B1A0-55A6-8F3C-3223C4969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8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A0A064-FE30-FACC-0F57-A45F5B784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7C659A-31BC-C470-9FD1-C9DB9A498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B2B056-370F-B51C-DA5B-0430BC90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6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CBC32-25A2-EBDE-B650-45086BF81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71E7A-E2EB-514C-7470-F73B118AB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EEFE9-909A-B36C-B07E-C02693599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8ABC0F-ACB7-5549-7057-F3DD7F883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3C4F2-9D57-1E6D-5A98-19EB98787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C095DA-B578-4B74-1B6E-44C588FB6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7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4F1B5-FFBD-AEF1-2B46-E2AAB2543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26FA5-1FBC-497A-1020-7938DA428A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F89D0B-E288-3393-F81E-1632EC169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83388B-EABB-FD68-387E-C73DD8C64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25D4E-E16C-91E6-D6C8-E9C87DE7A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9B95FD-03DE-8CF4-C051-F711D2C66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00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28B06D-A9A5-8F40-7EED-4AF8640F1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29FBD-62A1-4884-D988-0570EFDC0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D944B-D976-6ABE-30D9-17B002106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610B2D-2C8B-4FD2-8E8A-B152A1E87EA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13481-07AC-D2CA-48D1-8A1789480A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2D679-237B-600B-0F09-FD3282DEA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4B47A2-3F13-4332-B178-05649CC98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04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dna test&#10;&#10;AI-generated content may be incorrect.">
            <a:extLst>
              <a:ext uri="{FF2B5EF4-FFF2-40B4-BE49-F238E27FC236}">
                <a16:creationId xmlns:a16="http://schemas.microsoft.com/office/drawing/2014/main" id="{E580E02F-1AF8-EA1B-496F-13877CE7D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187" y="257175"/>
            <a:ext cx="6905625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764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S25-Alexis Rainis</dc:creator>
  <cp:lastModifiedBy>S25-Alexis Rainis</cp:lastModifiedBy>
  <cp:revision>1</cp:revision>
  <dcterms:created xsi:type="dcterms:W3CDTF">2025-11-25T21:04:14Z</dcterms:created>
  <dcterms:modified xsi:type="dcterms:W3CDTF">2025-11-25T21:05:31Z</dcterms:modified>
</cp:coreProperties>
</file>