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2"/>
    <p:restoredTop sz="93692"/>
  </p:normalViewPr>
  <p:slideViewPr>
    <p:cSldViewPr snapToGrid="0" snapToObjects="1">
      <p:cViewPr varScale="1">
        <p:scale>
          <a:sx n="63" d="100"/>
          <a:sy n="63" d="100"/>
        </p:scale>
        <p:origin x="18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1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4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05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9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00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7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2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F4C5B-8D65-EA41-8CFE-01FD8594884E}" type="datetimeFigureOut">
              <a:rPr lang="en-US" smtClean="0"/>
              <a:t>11/25/15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5D0E7-5EB2-3341-A942-A735471FD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2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7572" y="178677"/>
            <a:ext cx="546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Kb Ladder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9213" y="178677"/>
            <a:ext cx="661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>
                <a:solidFill>
                  <a:srgbClr val="FF0000"/>
                </a:solidFill>
              </a:rPr>
              <a:t>Undigested DNA</a:t>
            </a: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178" y="245543"/>
            <a:ext cx="6572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BamHI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832" y="251534"/>
            <a:ext cx="4857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Clal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2058" y="245544"/>
            <a:ext cx="500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EcoRI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15050" y="245543"/>
            <a:ext cx="585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HaeIII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0388" y="296960"/>
            <a:ext cx="5286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solidFill>
                  <a:srgbClr val="FF0000"/>
                </a:solidFill>
              </a:rPr>
              <a:t>HindIII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7484" y="214765"/>
            <a:ext cx="600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Lambda </a:t>
            </a:r>
            <a:r>
              <a:rPr lang="en-US" sz="1000" dirty="0" err="1" smtClean="0">
                <a:solidFill>
                  <a:srgbClr val="FF0000"/>
                </a:solidFill>
              </a:rPr>
              <a:t>HindIII</a:t>
            </a:r>
            <a:r>
              <a:rPr lang="en-US" sz="1000" dirty="0" smtClean="0">
                <a:solidFill>
                  <a:srgbClr val="FF0000"/>
                </a:solidFill>
              </a:rPr>
              <a:t> Ladder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920" y="2188865"/>
            <a:ext cx="792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3000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9919" y="2465864"/>
            <a:ext cx="792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2000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9919" y="2742863"/>
            <a:ext cx="792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1500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9919" y="4057650"/>
            <a:ext cx="792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500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9918" y="3158361"/>
            <a:ext cx="7924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9918" y="1431628"/>
            <a:ext cx="792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10000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8000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6000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rgbClr val="FF0000"/>
                </a:solidFill>
              </a:rPr>
              <a:t>5000 </a:t>
            </a:r>
            <a:r>
              <a:rPr lang="en-US" sz="1200" dirty="0" err="1" smtClean="0">
                <a:solidFill>
                  <a:srgbClr val="FF0000"/>
                </a:solidFill>
              </a:rPr>
              <a:t>bp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59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30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Kristen, N</dc:creator>
  <cp:lastModifiedBy>Miller, Kristen, N</cp:lastModifiedBy>
  <cp:revision>4</cp:revision>
  <dcterms:created xsi:type="dcterms:W3CDTF">2015-11-25T16:03:56Z</dcterms:created>
  <dcterms:modified xsi:type="dcterms:W3CDTF">2015-11-25T16:35:52Z</dcterms:modified>
</cp:coreProperties>
</file>