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CF71C-1408-45FD-BEDF-7EFFC9A5FCAF}" v="6" dt="2023-04-20T17:33:33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fxmc70@gmail.com" userId="d72efc55f8bfb96f" providerId="LiveId" clId="{B2ECF71C-1408-45FD-BEDF-7EFFC9A5FCAF}"/>
    <pc:docChg chg="undo custSel addSld delSld modSld">
      <pc:chgData name="tfxmc70@gmail.com" userId="d72efc55f8bfb96f" providerId="LiveId" clId="{B2ECF71C-1408-45FD-BEDF-7EFFC9A5FCAF}" dt="2023-04-20T17:38:46.505" v="162" actId="1076"/>
      <pc:docMkLst>
        <pc:docMk/>
      </pc:docMkLst>
      <pc:sldChg chg="del">
        <pc:chgData name="tfxmc70@gmail.com" userId="d72efc55f8bfb96f" providerId="LiveId" clId="{B2ECF71C-1408-45FD-BEDF-7EFFC9A5FCAF}" dt="2023-04-20T16:50:35.431" v="1" actId="2696"/>
        <pc:sldMkLst>
          <pc:docMk/>
          <pc:sldMk cId="77617672" sldId="256"/>
        </pc:sldMkLst>
      </pc:sldChg>
      <pc:sldChg chg="addSp delSp modSp new mod">
        <pc:chgData name="tfxmc70@gmail.com" userId="d72efc55f8bfb96f" providerId="LiveId" clId="{B2ECF71C-1408-45FD-BEDF-7EFFC9A5FCAF}" dt="2023-04-20T17:38:46.505" v="162" actId="1076"/>
        <pc:sldMkLst>
          <pc:docMk/>
          <pc:sldMk cId="3787388490" sldId="257"/>
        </pc:sldMkLst>
        <pc:spChg chg="del">
          <ac:chgData name="tfxmc70@gmail.com" userId="d72efc55f8bfb96f" providerId="LiveId" clId="{B2ECF71C-1408-45FD-BEDF-7EFFC9A5FCAF}" dt="2023-04-20T16:50:44.163" v="2" actId="21"/>
          <ac:spMkLst>
            <pc:docMk/>
            <pc:sldMk cId="3787388490" sldId="257"/>
            <ac:spMk id="2" creationId="{63BCDC50-D895-1488-9B59-BD49D0C569B5}"/>
          </ac:spMkLst>
        </pc:spChg>
        <pc:spChg chg="add mod">
          <ac:chgData name="tfxmc70@gmail.com" userId="d72efc55f8bfb96f" providerId="LiveId" clId="{B2ECF71C-1408-45FD-BEDF-7EFFC9A5FCAF}" dt="2023-04-20T17:33:00.656" v="66" actId="20577"/>
          <ac:spMkLst>
            <pc:docMk/>
            <pc:sldMk cId="3787388490" sldId="257"/>
            <ac:spMk id="2" creationId="{6A4B12D9-289E-70D8-3640-7F900B899B96}"/>
          </ac:spMkLst>
        </pc:spChg>
        <pc:spChg chg="del">
          <ac:chgData name="tfxmc70@gmail.com" userId="d72efc55f8bfb96f" providerId="LiveId" clId="{B2ECF71C-1408-45FD-BEDF-7EFFC9A5FCAF}" dt="2023-04-20T16:50:52.038" v="3" actId="21"/>
          <ac:spMkLst>
            <pc:docMk/>
            <pc:sldMk cId="3787388490" sldId="257"/>
            <ac:spMk id="3" creationId="{3CAA03E5-E153-8104-9EE6-2A2543916963}"/>
          </ac:spMkLst>
        </pc:spChg>
        <pc:spChg chg="add del mod">
          <ac:chgData name="tfxmc70@gmail.com" userId="d72efc55f8bfb96f" providerId="LiveId" clId="{B2ECF71C-1408-45FD-BEDF-7EFFC9A5FCAF}" dt="2023-04-20T17:33:27.137" v="69" actId="767"/>
          <ac:spMkLst>
            <pc:docMk/>
            <pc:sldMk cId="3787388490" sldId="257"/>
            <ac:spMk id="3" creationId="{DBAFB9CA-B74A-6819-0569-7648D909E571}"/>
          </ac:spMkLst>
        </pc:spChg>
        <pc:spChg chg="add del mod">
          <ac:chgData name="tfxmc70@gmail.com" userId="d72efc55f8bfb96f" providerId="LiveId" clId="{B2ECF71C-1408-45FD-BEDF-7EFFC9A5FCAF}" dt="2023-04-20T16:50:55.560" v="5"/>
          <ac:spMkLst>
            <pc:docMk/>
            <pc:sldMk cId="3787388490" sldId="257"/>
            <ac:spMk id="4" creationId="{851A0E41-4ED0-751F-3B45-D94011BD34DD}"/>
          </ac:spMkLst>
        </pc:spChg>
        <pc:spChg chg="add mod">
          <ac:chgData name="tfxmc70@gmail.com" userId="d72efc55f8bfb96f" providerId="LiveId" clId="{B2ECF71C-1408-45FD-BEDF-7EFFC9A5FCAF}" dt="2023-04-20T17:33:53.966" v="84" actId="1076"/>
          <ac:spMkLst>
            <pc:docMk/>
            <pc:sldMk cId="3787388490" sldId="257"/>
            <ac:spMk id="4" creationId="{CE2D1963-EC77-DB9E-574C-018CF7302634}"/>
          </ac:spMkLst>
        </pc:spChg>
        <pc:spChg chg="add mod">
          <ac:chgData name="tfxmc70@gmail.com" userId="d72efc55f8bfb96f" providerId="LiveId" clId="{B2ECF71C-1408-45FD-BEDF-7EFFC9A5FCAF}" dt="2023-04-20T17:34:47.974" v="110" actId="1076"/>
          <ac:spMkLst>
            <pc:docMk/>
            <pc:sldMk cId="3787388490" sldId="257"/>
            <ac:spMk id="6" creationId="{A2A25BDC-5FE0-85C0-9A5A-445EFF8DBE7C}"/>
          </ac:spMkLst>
        </pc:spChg>
        <pc:spChg chg="add mod">
          <ac:chgData name="tfxmc70@gmail.com" userId="d72efc55f8bfb96f" providerId="LiveId" clId="{B2ECF71C-1408-45FD-BEDF-7EFFC9A5FCAF}" dt="2023-04-20T17:35:36.520" v="118" actId="1076"/>
          <ac:spMkLst>
            <pc:docMk/>
            <pc:sldMk cId="3787388490" sldId="257"/>
            <ac:spMk id="8" creationId="{CAD44846-65E5-8FA3-4834-D937F0C9C8C4}"/>
          </ac:spMkLst>
        </pc:spChg>
        <pc:spChg chg="add del">
          <ac:chgData name="tfxmc70@gmail.com" userId="d72efc55f8bfb96f" providerId="LiveId" clId="{B2ECF71C-1408-45FD-BEDF-7EFFC9A5FCAF}" dt="2023-04-20T17:35:18.741" v="113" actId="22"/>
          <ac:spMkLst>
            <pc:docMk/>
            <pc:sldMk cId="3787388490" sldId="257"/>
            <ac:spMk id="10" creationId="{50DABE79-76B8-45DE-AF34-C1C01225ADDF}"/>
          </ac:spMkLst>
        </pc:spChg>
        <pc:spChg chg="add del">
          <ac:chgData name="tfxmc70@gmail.com" userId="d72efc55f8bfb96f" providerId="LiveId" clId="{B2ECF71C-1408-45FD-BEDF-7EFFC9A5FCAF}" dt="2023-04-20T17:35:22.445" v="115" actId="22"/>
          <ac:spMkLst>
            <pc:docMk/>
            <pc:sldMk cId="3787388490" sldId="257"/>
            <ac:spMk id="13" creationId="{9039912D-6A05-DDA0-BD11-4EEDEE92CF45}"/>
          </ac:spMkLst>
        </pc:spChg>
        <pc:spChg chg="add mod">
          <ac:chgData name="tfxmc70@gmail.com" userId="d72efc55f8bfb96f" providerId="LiveId" clId="{B2ECF71C-1408-45FD-BEDF-7EFFC9A5FCAF}" dt="2023-04-20T17:36:02.997" v="125" actId="1076"/>
          <ac:spMkLst>
            <pc:docMk/>
            <pc:sldMk cId="3787388490" sldId="257"/>
            <ac:spMk id="16" creationId="{3EFAC22E-2BFF-EAA2-F0A6-940A04B5AF19}"/>
          </ac:spMkLst>
        </pc:spChg>
        <pc:spChg chg="add del mod">
          <ac:chgData name="tfxmc70@gmail.com" userId="d72efc55f8bfb96f" providerId="LiveId" clId="{B2ECF71C-1408-45FD-BEDF-7EFFC9A5FCAF}" dt="2023-04-20T16:57:40.226" v="36" actId="478"/>
          <ac:spMkLst>
            <pc:docMk/>
            <pc:sldMk cId="3787388490" sldId="257"/>
            <ac:spMk id="16" creationId="{E976BBA0-EFCA-FE32-181C-6B28D4857B1C}"/>
          </ac:spMkLst>
        </pc:spChg>
        <pc:spChg chg="add mod">
          <ac:chgData name="tfxmc70@gmail.com" userId="d72efc55f8bfb96f" providerId="LiveId" clId="{B2ECF71C-1408-45FD-BEDF-7EFFC9A5FCAF}" dt="2023-04-20T17:36:22.231" v="130" actId="1076"/>
          <ac:spMkLst>
            <pc:docMk/>
            <pc:sldMk cId="3787388490" sldId="257"/>
            <ac:spMk id="18" creationId="{F34AF0F3-48A1-0208-406D-194F0B236574}"/>
          </ac:spMkLst>
        </pc:spChg>
        <pc:spChg chg="add mod">
          <ac:chgData name="tfxmc70@gmail.com" userId="d72efc55f8bfb96f" providerId="LiveId" clId="{B2ECF71C-1408-45FD-BEDF-7EFFC9A5FCAF}" dt="2023-04-20T17:36:41.039" v="134" actId="1076"/>
          <ac:spMkLst>
            <pc:docMk/>
            <pc:sldMk cId="3787388490" sldId="257"/>
            <ac:spMk id="20" creationId="{DB7F3B57-F50B-6DC9-4574-DA7C28A61FA7}"/>
          </ac:spMkLst>
        </pc:spChg>
        <pc:spChg chg="add mod">
          <ac:chgData name="tfxmc70@gmail.com" userId="d72efc55f8bfb96f" providerId="LiveId" clId="{B2ECF71C-1408-45FD-BEDF-7EFFC9A5FCAF}" dt="2023-04-20T17:36:58.779" v="138" actId="1076"/>
          <ac:spMkLst>
            <pc:docMk/>
            <pc:sldMk cId="3787388490" sldId="257"/>
            <ac:spMk id="22" creationId="{46168611-EA83-2E9A-2F72-C0B8611CA6AD}"/>
          </ac:spMkLst>
        </pc:spChg>
        <pc:spChg chg="add mod">
          <ac:chgData name="tfxmc70@gmail.com" userId="d72efc55f8bfb96f" providerId="LiveId" clId="{B2ECF71C-1408-45FD-BEDF-7EFFC9A5FCAF}" dt="2023-04-20T17:37:39.576" v="145" actId="1076"/>
          <ac:spMkLst>
            <pc:docMk/>
            <pc:sldMk cId="3787388490" sldId="257"/>
            <ac:spMk id="24" creationId="{FA6B04E2-FE4E-E44D-CAAC-D9D9CECAB429}"/>
          </ac:spMkLst>
        </pc:spChg>
        <pc:spChg chg="add mod">
          <ac:chgData name="tfxmc70@gmail.com" userId="d72efc55f8bfb96f" providerId="LiveId" clId="{B2ECF71C-1408-45FD-BEDF-7EFFC9A5FCAF}" dt="2023-04-20T17:37:59.696" v="150" actId="1076"/>
          <ac:spMkLst>
            <pc:docMk/>
            <pc:sldMk cId="3787388490" sldId="257"/>
            <ac:spMk id="26" creationId="{0BB00F77-DBDC-C88F-ECEE-6C9AEE03CCBA}"/>
          </ac:spMkLst>
        </pc:spChg>
        <pc:spChg chg="add mod">
          <ac:chgData name="tfxmc70@gmail.com" userId="d72efc55f8bfb96f" providerId="LiveId" clId="{B2ECF71C-1408-45FD-BEDF-7EFFC9A5FCAF}" dt="2023-04-20T17:38:28.728" v="157" actId="1076"/>
          <ac:spMkLst>
            <pc:docMk/>
            <pc:sldMk cId="3787388490" sldId="257"/>
            <ac:spMk id="28" creationId="{B69758BC-A0B3-030B-900C-A6A965F0B695}"/>
          </ac:spMkLst>
        </pc:spChg>
        <pc:spChg chg="add mod">
          <ac:chgData name="tfxmc70@gmail.com" userId="d72efc55f8bfb96f" providerId="LiveId" clId="{B2ECF71C-1408-45FD-BEDF-7EFFC9A5FCAF}" dt="2023-04-20T17:38:46.505" v="162" actId="1076"/>
          <ac:spMkLst>
            <pc:docMk/>
            <pc:sldMk cId="3787388490" sldId="257"/>
            <ac:spMk id="30" creationId="{FE882FFD-E1C2-CC6F-5EEE-3AC795E73E7B}"/>
          </ac:spMkLst>
        </pc:spChg>
        <pc:picChg chg="add del mod">
          <ac:chgData name="tfxmc70@gmail.com" userId="d72efc55f8bfb96f" providerId="LiveId" clId="{B2ECF71C-1408-45FD-BEDF-7EFFC9A5FCAF}" dt="2023-04-20T16:51:31.395" v="9" actId="22"/>
          <ac:picMkLst>
            <pc:docMk/>
            <pc:sldMk cId="3787388490" sldId="257"/>
            <ac:picMk id="6" creationId="{D0410207-F9B2-EF1C-669B-F3A3F29BCA0B}"/>
          </ac:picMkLst>
        </pc:picChg>
        <pc:picChg chg="add del mod">
          <ac:chgData name="tfxmc70@gmail.com" userId="d72efc55f8bfb96f" providerId="LiveId" clId="{B2ECF71C-1408-45FD-BEDF-7EFFC9A5FCAF}" dt="2023-04-20T16:52:27.747" v="13" actId="478"/>
          <ac:picMkLst>
            <pc:docMk/>
            <pc:sldMk cId="3787388490" sldId="257"/>
            <ac:picMk id="8" creationId="{D6DBFB82-7CD9-D155-D148-FE5FBDA61E35}"/>
          </ac:picMkLst>
        </pc:picChg>
        <pc:picChg chg="add del mod">
          <ac:chgData name="tfxmc70@gmail.com" userId="d72efc55f8bfb96f" providerId="LiveId" clId="{B2ECF71C-1408-45FD-BEDF-7EFFC9A5FCAF}" dt="2023-04-20T16:52:39.450" v="16" actId="478"/>
          <ac:picMkLst>
            <pc:docMk/>
            <pc:sldMk cId="3787388490" sldId="257"/>
            <ac:picMk id="10" creationId="{8AD80D17-5E0F-D95B-B91E-C6AC51C11BF4}"/>
          </ac:picMkLst>
        </pc:picChg>
        <pc:picChg chg="add mod">
          <ac:chgData name="tfxmc70@gmail.com" userId="d72efc55f8bfb96f" providerId="LiveId" clId="{B2ECF71C-1408-45FD-BEDF-7EFFC9A5FCAF}" dt="2023-04-20T17:37:30.056" v="142" actId="1076"/>
          <ac:picMkLst>
            <pc:docMk/>
            <pc:sldMk cId="3787388490" sldId="257"/>
            <ac:picMk id="12" creationId="{9F92704A-FA34-8D2F-E8CF-871E34617293}"/>
          </ac:picMkLst>
        </pc:picChg>
        <pc:picChg chg="add mod">
          <ac:chgData name="tfxmc70@gmail.com" userId="d72efc55f8bfb96f" providerId="LiveId" clId="{B2ECF71C-1408-45FD-BEDF-7EFFC9A5FCAF}" dt="2023-04-20T17:34:07.775" v="85" actId="14100"/>
          <ac:picMkLst>
            <pc:docMk/>
            <pc:sldMk cId="3787388490" sldId="257"/>
            <ac:picMk id="14" creationId="{5D3E53BD-A68F-FA9C-FFC3-1787F009A47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4431-520E-817D-085F-326E608AE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DF8BB0-7D88-BF13-31B3-EFC5DA738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7A73-E825-30AB-6C6C-44D6C9D9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8621D1-CA7C-EBAB-51B2-9451129F3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1E9EA-B398-819D-458D-6D4731652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99A2-6173-2577-81B9-9DCDCA58C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76231-1356-C5E3-BA89-68D6382F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46F18-1143-85C6-0D47-D8B87494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25204-96D7-D18F-91C9-642B9CA47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106375-048A-A26F-CC0B-2B1C56B5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7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6C1C8C-F62B-4431-C829-79A954A9B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F9880-355F-AA95-C18D-0E64BC47B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BD07D-831B-C44D-518C-77A8C1D0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19358-2C8F-3619-FE59-EC9BBE27E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A84A0-B8C3-A15B-E129-CA13493D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5BFAF-4995-0BEB-1585-92733979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33358-F5C5-F9F7-89B3-FF700E201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0541C-A1CF-D802-69D5-5DBD22DB3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246E6-E353-D34C-A15E-0959B9241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FB05B-E305-A4D4-2182-C9B314CC7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6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E8B1-7C1C-01B9-2011-0C3A83191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17BBD-8725-5A3E-154B-3F6311C42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799C8-4C3E-61C7-8E48-D507018EB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B81E7-A86B-BC98-0A0B-B4397713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E6567-1DB3-A505-E0B7-08F509F4A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0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38EFD-6DDE-A4FF-32A5-7360B1AE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D1B83-BC28-5050-5217-13150EC39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79E7-BEF4-AEC0-5D9E-A6DED434E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46D53-C7FA-7633-27B8-32C61A84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BCA0D-BFBB-8356-1F0A-4719EE6BC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0B73F-EFA1-E783-83DE-D34EED03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652A-A825-FB4F-8783-3D26AA39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643E4-4FC2-4E22-020C-0896B4A5E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BEAF9-4347-51D9-7904-4B0D66866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B770B-F402-410A-AFC4-1B8C351CF9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A5F61D-EB65-E353-FB53-123E02F48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55E9D-2C67-867F-CAFC-F8F6F1A3B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47C48E-586B-B8AE-6EF4-BC09C6D1F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F737F1-57C3-11CB-8900-6BDC811C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0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173B7-EF2D-F8A9-43A9-685228E74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467045-7155-528E-4F1E-7F5017EB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2EC6E7-77F6-F515-C5B2-C69DFD51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98447-4C0A-A4CB-D067-5EE15880C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4C245-E010-DFD7-550C-3047BA71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FE65B0-52BE-D4D1-1F4C-8B86CC1E7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6DDD60-9EF1-8920-3D02-130C2818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6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E079-062E-3A17-8253-3A2B940D8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0C99D-BE78-78D6-6B70-30F2E7D7A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6A0775-F399-5C83-D876-15852170B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B9A8A-6B29-0CC3-41D2-6A95A187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ABE8D-10EC-0EF9-CA03-B988576B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0EF10-CB07-5FD8-133A-A9E838B8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8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E7F81-8D85-3F42-DB6A-0257FBAAF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697F31-D6F5-0DFC-D367-B7E85E925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B4684-808B-FCEC-0810-D1FB2BEA4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FE2D3-A82C-E404-68FD-420EF0078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B5063-BFA7-2F87-4C70-7D73773B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C78C5-1B38-A5D8-F3BE-1378DCF93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0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9A138A-9064-E6D7-41F3-7B0F4BE4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34E3E-BD2B-82C3-A66D-22DAB25FD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E1387-7252-946A-AA01-41322507EF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86AC9-5C47-4FB4-8980-868C827910F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AC3EE-D714-995A-345C-2AA221BF1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CACC5-E438-82E5-EB3C-5BA54F2154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84494-00B0-4952-9A1A-B13B0C39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0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F92704A-FA34-8D2F-E8CF-871E34617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976" y="2065770"/>
            <a:ext cx="1442953" cy="387145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D3E53BD-A68F-FA9C-FFC3-1787F009A4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4650" y="1279038"/>
            <a:ext cx="2449327" cy="51517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A4B12D9-289E-70D8-3640-7F900B899B96}"/>
              </a:ext>
            </a:extLst>
          </p:cNvPr>
          <p:cNvSpPr txBox="1"/>
          <p:nvPr/>
        </p:nvSpPr>
        <p:spPr>
          <a:xfrm>
            <a:off x="8723264" y="3051740"/>
            <a:ext cx="1767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Thomas</a:t>
            </a:r>
          </a:p>
          <a:p>
            <a:r>
              <a:rPr lang="en-US" dirty="0"/>
              <a:t>Maeterlinck </a:t>
            </a:r>
          </a:p>
          <a:p>
            <a:endParaRPr lang="en-US" dirty="0"/>
          </a:p>
          <a:p>
            <a:r>
              <a:rPr lang="en-US" dirty="0"/>
              <a:t>3-23-23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D1963-EC77-DB9E-574C-018CF7302634}"/>
              </a:ext>
            </a:extLst>
          </p:cNvPr>
          <p:cNvSpPr txBox="1"/>
          <p:nvPr/>
        </p:nvSpPr>
        <p:spPr>
          <a:xfrm rot="16200000">
            <a:off x="4036444" y="372894"/>
            <a:ext cx="144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1Kb Ladder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A25BDC-5FE0-85C0-9A5A-445EFF8DBE7C}"/>
              </a:ext>
            </a:extLst>
          </p:cNvPr>
          <p:cNvSpPr txBox="1"/>
          <p:nvPr/>
        </p:nvSpPr>
        <p:spPr>
          <a:xfrm rot="16200000">
            <a:off x="4457583" y="485004"/>
            <a:ext cx="13393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Undigested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D44846-65E5-8FA3-4834-D937F0C9C8C4}"/>
              </a:ext>
            </a:extLst>
          </p:cNvPr>
          <p:cNvSpPr txBox="1"/>
          <p:nvPr/>
        </p:nvSpPr>
        <p:spPr>
          <a:xfrm rot="16200000">
            <a:off x="4924180" y="633663"/>
            <a:ext cx="10420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BamHI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FAC22E-2BFF-EAA2-F0A6-940A04B5AF19}"/>
              </a:ext>
            </a:extLst>
          </p:cNvPr>
          <p:cNvSpPr txBox="1"/>
          <p:nvPr/>
        </p:nvSpPr>
        <p:spPr>
          <a:xfrm rot="16200000">
            <a:off x="5094754" y="421894"/>
            <a:ext cx="13449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ClaI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4AF0F3-48A1-0208-406D-194F0B236574}"/>
              </a:ext>
            </a:extLst>
          </p:cNvPr>
          <p:cNvSpPr txBox="1"/>
          <p:nvPr/>
        </p:nvSpPr>
        <p:spPr>
          <a:xfrm rot="16200000">
            <a:off x="5630186" y="592095"/>
            <a:ext cx="10045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EcoRI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7F3B57-F50B-6DC9-4574-DA7C28A61FA7}"/>
              </a:ext>
            </a:extLst>
          </p:cNvPr>
          <p:cNvSpPr txBox="1"/>
          <p:nvPr/>
        </p:nvSpPr>
        <p:spPr>
          <a:xfrm rot="16200000">
            <a:off x="6116927" y="713605"/>
            <a:ext cx="761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Haelll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168611-EA83-2E9A-2F72-C0B8611CA6AD}"/>
              </a:ext>
            </a:extLst>
          </p:cNvPr>
          <p:cNvSpPr txBox="1"/>
          <p:nvPr/>
        </p:nvSpPr>
        <p:spPr>
          <a:xfrm rot="16200000">
            <a:off x="6441151" y="635068"/>
            <a:ext cx="9186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HindIII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6B04E2-FE4E-E44D-CAAC-D9D9CECAB429}"/>
              </a:ext>
            </a:extLst>
          </p:cNvPr>
          <p:cNvSpPr txBox="1"/>
          <p:nvPr/>
        </p:nvSpPr>
        <p:spPr>
          <a:xfrm>
            <a:off x="3805094" y="2682408"/>
            <a:ext cx="958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10000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B00F77-DBDC-C88F-ECEE-6C9AEE03CCBA}"/>
              </a:ext>
            </a:extLst>
          </p:cNvPr>
          <p:cNvSpPr txBox="1"/>
          <p:nvPr/>
        </p:nvSpPr>
        <p:spPr>
          <a:xfrm>
            <a:off x="3931855" y="3651904"/>
            <a:ext cx="7054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69758BC-A0B3-030B-900C-A6A965F0B695}"/>
              </a:ext>
            </a:extLst>
          </p:cNvPr>
          <p:cNvSpPr txBox="1"/>
          <p:nvPr/>
        </p:nvSpPr>
        <p:spPr>
          <a:xfrm>
            <a:off x="3934680" y="4688840"/>
            <a:ext cx="823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1000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882FFD-E1C2-CC6F-5EEE-3AC795E73E7B}"/>
              </a:ext>
            </a:extLst>
          </p:cNvPr>
          <p:cNvSpPr txBox="1"/>
          <p:nvPr/>
        </p:nvSpPr>
        <p:spPr>
          <a:xfrm>
            <a:off x="4066491" y="5209630"/>
            <a:ext cx="570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8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tfxmc70@gmail.com</dc:creator>
  <cp:lastModifiedBy>tfxmc70@gmail.com</cp:lastModifiedBy>
  <cp:revision>1</cp:revision>
  <dcterms:created xsi:type="dcterms:W3CDTF">2023-04-20T16:49:26Z</dcterms:created>
  <dcterms:modified xsi:type="dcterms:W3CDTF">2023-04-20T17:38:47Z</dcterms:modified>
</cp:coreProperties>
</file>