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>
        <p:scale>
          <a:sx n="77" d="100"/>
          <a:sy n="77" d="100"/>
        </p:scale>
        <p:origin x="630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7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6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32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9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3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0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75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2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7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4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F75FB-CCBE-4F5E-9790-5FC75B015316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99349-8112-4F26-8010-C5C60DFF0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9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643F7C-E86D-E7C2-DE58-99859C511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841" y="1990530"/>
            <a:ext cx="3401825" cy="38597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D9D232-DC9C-5ACE-F4CD-0E1B4A952C6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13" t="4147"/>
          <a:stretch>
            <a:fillRect/>
          </a:stretch>
        </p:blipFill>
        <p:spPr>
          <a:xfrm>
            <a:off x="3290595" y="559837"/>
            <a:ext cx="2848947" cy="14306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49D13E-EB8D-CE68-2558-8199F91B3E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78" t="3120"/>
          <a:stretch>
            <a:fillRect/>
          </a:stretch>
        </p:blipFill>
        <p:spPr>
          <a:xfrm>
            <a:off x="6139542" y="746448"/>
            <a:ext cx="509124" cy="12440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EF43A52-ABB2-23DE-2B60-77DF58C858E6}"/>
              </a:ext>
            </a:extLst>
          </p:cNvPr>
          <p:cNvSpPr txBox="1"/>
          <p:nvPr/>
        </p:nvSpPr>
        <p:spPr>
          <a:xfrm>
            <a:off x="6648666" y="2712098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18F181-1378-C677-0AC1-D4441BD91FE8}"/>
              </a:ext>
            </a:extLst>
          </p:cNvPr>
          <p:cNvSpPr txBox="1"/>
          <p:nvPr/>
        </p:nvSpPr>
        <p:spPr>
          <a:xfrm>
            <a:off x="6648666" y="3327918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FE8242-74A4-E1E8-5692-F8F65076506E}"/>
              </a:ext>
            </a:extLst>
          </p:cNvPr>
          <p:cNvSpPr txBox="1"/>
          <p:nvPr/>
        </p:nvSpPr>
        <p:spPr>
          <a:xfrm>
            <a:off x="6648666" y="4173894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6418D1-E374-C568-38B8-2225B0185546}"/>
              </a:ext>
            </a:extLst>
          </p:cNvPr>
          <p:cNvSpPr txBox="1"/>
          <p:nvPr/>
        </p:nvSpPr>
        <p:spPr>
          <a:xfrm>
            <a:off x="6710381" y="4650538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500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7BDCC5F-F5B8-C933-2747-4B590325077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510" t="1139"/>
          <a:stretch>
            <a:fillRect/>
          </a:stretch>
        </p:blipFill>
        <p:spPr>
          <a:xfrm>
            <a:off x="7512204" y="1896703"/>
            <a:ext cx="1491164" cy="3953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90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Jonny Bennett</dc:creator>
  <cp:lastModifiedBy>Jonny Bennett</cp:lastModifiedBy>
  <cp:revision>3</cp:revision>
  <dcterms:created xsi:type="dcterms:W3CDTF">2025-11-25T21:48:50Z</dcterms:created>
  <dcterms:modified xsi:type="dcterms:W3CDTF">2025-12-02T21:15:46Z</dcterms:modified>
</cp:coreProperties>
</file>