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72BB-7331-4526-913F-83A1EE50411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D0ED-37DE-4405-9CE1-8F51A778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0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72BB-7331-4526-913F-83A1EE50411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D0ED-37DE-4405-9CE1-8F51A778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72BB-7331-4526-913F-83A1EE50411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D0ED-37DE-4405-9CE1-8F51A778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2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72BB-7331-4526-913F-83A1EE50411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D0ED-37DE-4405-9CE1-8F51A778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6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72BB-7331-4526-913F-83A1EE50411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D0ED-37DE-4405-9CE1-8F51A778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2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72BB-7331-4526-913F-83A1EE50411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D0ED-37DE-4405-9CE1-8F51A778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72BB-7331-4526-913F-83A1EE50411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D0ED-37DE-4405-9CE1-8F51A778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8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72BB-7331-4526-913F-83A1EE50411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D0ED-37DE-4405-9CE1-8F51A778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2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72BB-7331-4526-913F-83A1EE50411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D0ED-37DE-4405-9CE1-8F51A778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9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72BB-7331-4526-913F-83A1EE50411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D0ED-37DE-4405-9CE1-8F51A778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72BB-7331-4526-913F-83A1EE50411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D0ED-37DE-4405-9CE1-8F51A778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9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872BB-7331-4526-913F-83A1EE50411A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2D0ED-37DE-4405-9CE1-8F51A778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1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7384" y="2468880"/>
            <a:ext cx="837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10,000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2228" y="5355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6148" y="5355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9479" y="5504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45157" y="5243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071820" y="5243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14140" y="5243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731654" y="5243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637058" y="55042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538108" y="55042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55131" y="5243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52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2017-11-28T22:03:13Z</dcterms:created>
  <dcterms:modified xsi:type="dcterms:W3CDTF">2017-11-28T22:08:20Z</dcterms:modified>
</cp:coreProperties>
</file>