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4820-FB14-41FF-8157-06DB9AFB7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4BB27-0F4A-4009-8E49-17FA4DB8F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9EA6E-3C73-4677-AE20-B9892480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AC826-B7D2-4F5F-996A-565C437A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A1E9B-C6F2-4267-9EC0-3B62E5DD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6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5FE5-FA64-47E4-A757-B1382AF0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FD829-D6D5-4EBA-A6A2-D50F348C0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EB312-A36E-40F8-886A-6A24FB34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69D22-7250-4BF3-BE8D-512F82D0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B245E-F22A-4C06-AB51-55616B62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4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88D396-1FB1-4066-81AE-493AFEC7E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7AF29-1184-4727-9859-0D3D85405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73D4A-DC26-46FD-8782-84378E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E2A8C-095E-423A-BD6A-1F7D2974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58343-3188-41DF-95C3-1AC8E638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A705-878B-4A8A-9638-F3B11160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8443-7E15-4D5C-B782-8B124E249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255A3-A32E-40DB-AAE1-9A3AC4A8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C8AE-5D21-4F64-9D3E-8B21E79C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76AAC-44CB-4165-9298-7D92922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1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EDED-0467-4A9D-8828-B731F568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03F48-9BD9-4D07-AFD0-2C352DFF8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721C6-9F53-4C9C-8182-C2145AA3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E131C-3209-47B0-A1D2-2F6578E4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4E97-3226-414E-ACDF-05319EDB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ACCC-0C42-41B3-A2BC-6AFBAD72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2AFFF-9A38-4BBD-938D-7DF0E7DF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7F3D6-363C-47E2-B158-E5B8FF7ED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62D3C-F509-40DC-835B-0CA474AB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ACDFC-DB1C-4ECD-89AA-6F9084FD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9DB4F-BF9B-4638-8A86-27F3FEE1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D7C3-9840-400E-9E7E-0E89E24D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801D6-0935-4C04-9208-67A06CB13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50238-5F58-440E-A009-3475677B6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62218-1678-45C3-B9A2-FC3B91A49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61240-70EC-473C-BC42-2F7A9D6B9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2CAA98-472D-42D3-A834-A19667D1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F2683-76E6-4517-A6F2-030BE670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F3722-8DA6-4C3D-BDB4-4C059D7D2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1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9AF2-DAFF-4314-8B22-37A903E8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E5F61-52FA-492E-8F78-58098C48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433C5-1ACC-4C42-BD94-D8CF9111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DEC58-5DAB-4810-BAF3-72BDB279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7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E0BCC-C5F4-41E9-9EAF-336AAF12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E9A83-9FA9-41E9-8D8D-BF1DA5C0D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99C65-2066-4FD3-9746-0E83F5D6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9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358C5-9BFD-498B-A421-20F87C51B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686A-820B-4400-BCC0-64853AFD9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31324-30D7-4EE9-9ACA-0746E972C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99C71-CCB6-41E9-ACAF-641D29BB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EA581-8CC8-45DB-B4F6-48F875E3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874C0-96D2-4844-B48E-78AA45C89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A207C-5213-4890-B21C-0A2B4B0C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A1558-2AC3-47CB-A02F-06DF7573F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4DABA-F646-48D1-AB90-662A6275B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FE10E-B38F-4429-BB68-48E7805A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2A4E7-D08B-4ED8-96C5-F0A35C9D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A4392-66E2-43B8-82CD-1770CA6C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6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CFCE10-6AA4-4F67-B3DD-05629538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E3CF1-3288-467C-A72A-A2ED6EF15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F9482-A064-4F53-902B-2BCF4575D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6F0D-3207-4E2B-B2F1-4C442335494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A279-8C76-4D05-BCEE-2B615E528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539F8-D509-4B1F-A685-DBF81CB71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52B4-E089-49A6-A757-A8651252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D34541-4AAE-401C-8D58-90FB967A4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9079"/>
            <a:ext cx="4461456" cy="50081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3AD9AE-9AF6-45BA-B288-0C6666834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456" y="1848099"/>
            <a:ext cx="701387" cy="50099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B86470-4E53-4AFD-96BC-AB5497508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600" y="1860619"/>
            <a:ext cx="813856" cy="49848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203E63-A6E0-4B81-B5BA-E1B1FD7BE48C}"/>
              </a:ext>
            </a:extLst>
          </p:cNvPr>
          <p:cNvSpPr txBox="1"/>
          <p:nvPr/>
        </p:nvSpPr>
        <p:spPr>
          <a:xfrm rot="16200000">
            <a:off x="-51534" y="914955"/>
            <a:ext cx="1038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Ladder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654F4E-D32A-49BA-9928-142A3FA94D55}"/>
              </a:ext>
            </a:extLst>
          </p:cNvPr>
          <p:cNvSpPr txBox="1"/>
          <p:nvPr/>
        </p:nvSpPr>
        <p:spPr>
          <a:xfrm rot="16200000">
            <a:off x="760311" y="995862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BamHI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FF121-405B-40EE-8AD5-D49AD45A3571}"/>
              </a:ext>
            </a:extLst>
          </p:cNvPr>
          <p:cNvSpPr txBox="1"/>
          <p:nvPr/>
        </p:nvSpPr>
        <p:spPr>
          <a:xfrm rot="16200000">
            <a:off x="1513692" y="1150552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ClaI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101671-67E0-40D3-9D9A-FBE0E8A262DA}"/>
              </a:ext>
            </a:extLst>
          </p:cNvPr>
          <p:cNvSpPr txBox="1"/>
          <p:nvPr/>
        </p:nvSpPr>
        <p:spPr>
          <a:xfrm rot="16200000">
            <a:off x="2171970" y="1150551"/>
            <a:ext cx="86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EcoRI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2F27C6-8D73-4F19-9C41-E34D34FE0B7F}"/>
              </a:ext>
            </a:extLst>
          </p:cNvPr>
          <p:cNvSpPr txBox="1"/>
          <p:nvPr/>
        </p:nvSpPr>
        <p:spPr>
          <a:xfrm rot="16200000">
            <a:off x="2917623" y="1177723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HaeIII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8C4AFE-C5F9-4467-866E-1D69DC7E8D31}"/>
              </a:ext>
            </a:extLst>
          </p:cNvPr>
          <p:cNvSpPr txBox="1"/>
          <p:nvPr/>
        </p:nvSpPr>
        <p:spPr>
          <a:xfrm rot="16200000">
            <a:off x="3537423" y="1139251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HindIII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48C81C-086A-44E2-B8B8-1F8D69D6A0B3}"/>
              </a:ext>
            </a:extLst>
          </p:cNvPr>
          <p:cNvSpPr txBox="1"/>
          <p:nvPr/>
        </p:nvSpPr>
        <p:spPr>
          <a:xfrm rot="16200000">
            <a:off x="4304698" y="11505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NspI</a:t>
            </a:r>
            <a:r>
              <a:rPr lang="en-US" sz="20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7B124B-BCC4-419C-82B0-CC4CC106109B}"/>
              </a:ext>
            </a:extLst>
          </p:cNvPr>
          <p:cNvSpPr txBox="1"/>
          <p:nvPr/>
        </p:nvSpPr>
        <p:spPr>
          <a:xfrm rot="16200000">
            <a:off x="5128289" y="1222269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SalI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935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Cee-Cee Croney</dc:creator>
  <cp:lastModifiedBy>Cee-Cee Croney</cp:lastModifiedBy>
  <cp:revision>1</cp:revision>
  <dcterms:created xsi:type="dcterms:W3CDTF">2017-11-15T02:08:07Z</dcterms:created>
  <dcterms:modified xsi:type="dcterms:W3CDTF">2017-11-15T02:15:41Z</dcterms:modified>
</cp:coreProperties>
</file>