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9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7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6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9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9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3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1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4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7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17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7132B-0155-4415-A169-84D768BFA6C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0E8D1-2BE3-425F-8207-9F33D1D2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1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1" r="17103"/>
          <a:stretch/>
        </p:blipFill>
        <p:spPr>
          <a:xfrm>
            <a:off x="0" y="0"/>
            <a:ext cx="679799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2365" y="4678016"/>
            <a:ext cx="834888" cy="371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500bp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469" y="1864449"/>
            <a:ext cx="96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5000bp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6469" y="2898911"/>
            <a:ext cx="960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1500bp</a:t>
            </a:r>
          </a:p>
        </p:txBody>
      </p:sp>
      <p:sp>
        <p:nvSpPr>
          <p:cNvPr id="8" name="Rectangle 7"/>
          <p:cNvSpPr/>
          <p:nvPr/>
        </p:nvSpPr>
        <p:spPr>
          <a:xfrm>
            <a:off x="2729947" y="1643026"/>
            <a:ext cx="437322" cy="381687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08487" y="1273694"/>
            <a:ext cx="108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Neoevie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7227" y="1335249"/>
            <a:ext cx="1080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DNA ladder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97990" y="1458360"/>
            <a:ext cx="55530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Shown here is the EM grid containing </a:t>
            </a:r>
            <a:r>
              <a:rPr lang="en-US" dirty="0" err="1"/>
              <a:t>Neoevie’s</a:t>
            </a:r>
            <a:r>
              <a:rPr lang="en-US" dirty="0"/>
              <a:t> DNA sample after being cut by the </a:t>
            </a:r>
            <a:r>
              <a:rPr lang="en-US" dirty="0" err="1"/>
              <a:t>HaeIII</a:t>
            </a:r>
            <a:r>
              <a:rPr lang="en-US" dirty="0"/>
              <a:t> enzyme. Bands appear to form between the 1500bp and 500 </a:t>
            </a:r>
            <a:r>
              <a:rPr lang="en-US" dirty="0" err="1"/>
              <a:t>bp</a:t>
            </a:r>
            <a:r>
              <a:rPr lang="en-US" dirty="0"/>
              <a:t> mark, however there are two many bands to count the individual amount. The DNA ladder used for the procedure was the </a:t>
            </a:r>
            <a:r>
              <a:rPr lang="en-US" dirty="0" err="1">
                <a:effectLst/>
              </a:rPr>
              <a:t>Thermo</a:t>
            </a:r>
            <a:r>
              <a:rPr lang="en-US" dirty="0">
                <a:effectLst/>
              </a:rPr>
              <a:t> Fisher Gene Ruler 1kb Plus DNA Ladder (0.1ug/</a:t>
            </a:r>
            <a:r>
              <a:rPr lang="en-US" dirty="0" err="1">
                <a:effectLst/>
              </a:rPr>
              <a:t>uL</a:t>
            </a:r>
            <a:r>
              <a:rPr lang="en-US" dirty="0">
                <a:effectLst/>
              </a:rPr>
              <a:t>). The gel was run at 200 volts for 1hr 30 min.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62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smith</dc:creator>
  <cp:lastModifiedBy>chelsea smith</cp:lastModifiedBy>
  <cp:revision>2</cp:revision>
  <dcterms:created xsi:type="dcterms:W3CDTF">2016-11-28T15:58:15Z</dcterms:created>
  <dcterms:modified xsi:type="dcterms:W3CDTF">2016-11-28T16:00:31Z</dcterms:modified>
</cp:coreProperties>
</file>