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2424" l="3320" r="-3320" t="17824"/>
          <a:stretch/>
        </p:blipFill>
        <p:spPr>
          <a:xfrm>
            <a:off x="419106" y="1179582"/>
            <a:ext cx="2067900" cy="3858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8753" y="1613909"/>
            <a:ext cx="2886175" cy="34777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5">
            <a:alphaModFix/>
          </a:blip>
          <a:srcRect b="8374" l="0" r="0" t="0"/>
          <a:stretch/>
        </p:blipFill>
        <p:spPr>
          <a:xfrm>
            <a:off x="2862950" y="0"/>
            <a:ext cx="3048650" cy="15407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 rot="-5400000">
            <a:off x="2192390" y="588941"/>
            <a:ext cx="15573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Times New Roman"/>
                <a:ea typeface="Times New Roman"/>
                <a:cs typeface="Times New Roman"/>
                <a:sym typeface="Times New Roman"/>
              </a:rPr>
              <a:t>1 kb</a:t>
            </a:r>
            <a:r>
              <a:rPr lang="en" sz="2000">
                <a:latin typeface="Times New Roman"/>
                <a:ea typeface="Times New Roman"/>
                <a:cs typeface="Times New Roman"/>
                <a:sym typeface="Times New Roman"/>
              </a:rPr>
              <a:t> ladder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821227" y="2758046"/>
            <a:ext cx="1297375" cy="70182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/>
        </p:nvSpPr>
        <p:spPr>
          <a:xfrm>
            <a:off x="2137075" y="2670475"/>
            <a:ext cx="679500" cy="23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</a:rPr>
              <a:t>10000</a:t>
            </a:r>
            <a:endParaRPr sz="13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</a:rPr>
              <a:t>3000</a:t>
            </a:r>
            <a:endParaRPr sz="13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</a:rPr>
              <a:t>1000</a:t>
            </a:r>
            <a:endParaRPr sz="13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</a:rPr>
              <a:t>500</a:t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5757217" y="2301450"/>
            <a:ext cx="2067900" cy="5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Times New Roman"/>
                <a:ea typeface="Times New Roman"/>
                <a:cs typeface="Times New Roman"/>
                <a:sym typeface="Times New Roman"/>
              </a:rPr>
              <a:t>Conwell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