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4312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793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8526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1246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2882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2030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05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46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771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8791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1977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D0900-CC08-4641-8930-6B27F5A52297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044FD-DB07-4E1B-B6CC-2C79E1E26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0467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PhrankthaTank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Rion Cain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374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900238"/>
            <a:ext cx="407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1524000"/>
            <a:ext cx="250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DNA 2% gel Lane3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380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407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1219200"/>
            <a:ext cx="261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Uncut DNA .8% gel Lane 8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738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900238"/>
            <a:ext cx="407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1219200"/>
            <a:ext cx="256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</a:t>
            </a:r>
            <a:r>
              <a:rPr lang="en-US" dirty="0" smtClean="0"/>
              <a:t> I lane2    </a:t>
            </a:r>
            <a:r>
              <a:rPr lang="en-US" dirty="0" err="1" smtClean="0"/>
              <a:t>HinDIII</a:t>
            </a:r>
            <a:r>
              <a:rPr lang="en-US" dirty="0" smtClean="0"/>
              <a:t> lane7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1908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900238"/>
            <a:ext cx="407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91060" y="1325892"/>
            <a:ext cx="2664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BamHI</a:t>
            </a:r>
            <a:r>
              <a:rPr lang="en-US" dirty="0" smtClean="0"/>
              <a:t> lane7   </a:t>
            </a:r>
            <a:r>
              <a:rPr lang="en-US" dirty="0" err="1" smtClean="0"/>
              <a:t>EcoRI</a:t>
            </a:r>
            <a:r>
              <a:rPr lang="en-US" dirty="0" smtClean="0"/>
              <a:t> lane 2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867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900238"/>
            <a:ext cx="407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1524000"/>
            <a:ext cx="134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r>
              <a:rPr lang="en-US" dirty="0" smtClean="0"/>
              <a:t> lane 9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749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1295400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HinDIII</a:t>
            </a:r>
            <a:r>
              <a:rPr lang="en-US" dirty="0" smtClean="0"/>
              <a:t> lane 6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50" y="1900238"/>
            <a:ext cx="40767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33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PhrankthaTank </vt:lpstr>
      <vt:lpstr>Slide 2</vt:lpstr>
      <vt:lpstr>Slide 3</vt:lpstr>
      <vt:lpstr>Slide 4</vt:lpstr>
      <vt:lpstr>Slide 5</vt:lpstr>
      <vt:lpstr>Slide 6</vt:lpstr>
      <vt:lpstr>Slide 7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Services</dc:creator>
  <cp:lastModifiedBy>Profile Builder</cp:lastModifiedBy>
  <cp:revision>7</cp:revision>
  <dcterms:created xsi:type="dcterms:W3CDTF">2010-12-07T02:07:47Z</dcterms:created>
  <dcterms:modified xsi:type="dcterms:W3CDTF">2010-12-08T14:38:31Z</dcterms:modified>
</cp:coreProperties>
</file>