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7997-4E41-9D4E-A75C-B8C9875170D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BDD2-E183-894F-AFD4-BFABA240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459" y="971846"/>
            <a:ext cx="6388651" cy="47914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396" y="354809"/>
            <a:ext cx="6714270" cy="50357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6951" y="5701502"/>
            <a:ext cx="2319278" cy="37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Whole </a:t>
            </a:r>
            <a:r>
              <a:rPr lang="en-US" dirty="0" err="1" smtClean="0"/>
              <a:t>dna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6362734" y="1010721"/>
            <a:ext cx="2254818" cy="38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80625" y="1231006"/>
            <a:ext cx="86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SankungSillah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87" y="492402"/>
            <a:ext cx="6168486" cy="462636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rot="10800000">
            <a:off x="3701337" y="705008"/>
            <a:ext cx="3806625" cy="2731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07961" y="2236599"/>
            <a:ext cx="1122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EcorI</a:t>
            </a:r>
            <a:r>
              <a:rPr lang="en-US" dirty="0" smtClean="0"/>
              <a:t> lane 4 </a:t>
            </a:r>
            <a:r>
              <a:rPr lang="en-US" dirty="0" err="1" smtClean="0"/>
              <a:t>SankungSillah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15" y="561170"/>
            <a:ext cx="6915711" cy="496289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rot="10800000">
            <a:off x="4162956" y="713472"/>
            <a:ext cx="3521569" cy="1243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84524" y="1594612"/>
            <a:ext cx="1146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HaeIII</a:t>
            </a:r>
            <a:r>
              <a:rPr lang="en-US" dirty="0" smtClean="0"/>
              <a:t> lane5 </a:t>
            </a:r>
            <a:r>
              <a:rPr lang="en-US" dirty="0" err="1" smtClean="0"/>
              <a:t>SankungSillah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84" y="1078813"/>
            <a:ext cx="6894042" cy="5170532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154429" y="920015"/>
            <a:ext cx="1864954" cy="1321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2539958" y="1386498"/>
            <a:ext cx="1606787" cy="103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647928" y="945931"/>
            <a:ext cx="1606788" cy="1049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7368" y="482699"/>
            <a:ext cx="93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BamH1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25002" y="265606"/>
            <a:ext cx="93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60610" y="298033"/>
            <a:ext cx="123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HindIII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13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Amelia Tavangar</dc:creator>
  <cp:lastModifiedBy>Amelia Tavangar</cp:lastModifiedBy>
  <cp:revision>4</cp:revision>
  <dcterms:created xsi:type="dcterms:W3CDTF">2010-12-16T03:25:54Z</dcterms:created>
  <dcterms:modified xsi:type="dcterms:W3CDTF">2010-12-16T15:40:21Z</dcterms:modified>
</cp:coreProperties>
</file>