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12" d="100"/>
          <a:sy n="112" d="100"/>
        </p:scale>
        <p:origin x="-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0516-DBBC-6147-B5FA-C3D48B2041F4}" type="datetimeFigureOut">
              <a:rPr lang="en-US" smtClean="0"/>
              <a:t>11/21/14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33EA-3BA5-6848-93C5-F211FEA1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7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0516-DBBC-6147-B5FA-C3D48B2041F4}" type="datetimeFigureOut">
              <a:rPr lang="en-US" smtClean="0"/>
              <a:t>11/21/14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33EA-3BA5-6848-93C5-F211FEA1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9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0516-DBBC-6147-B5FA-C3D48B2041F4}" type="datetimeFigureOut">
              <a:rPr lang="en-US" smtClean="0"/>
              <a:t>11/21/14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33EA-3BA5-6848-93C5-F211FEA1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0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0516-DBBC-6147-B5FA-C3D48B2041F4}" type="datetimeFigureOut">
              <a:rPr lang="en-US" smtClean="0"/>
              <a:t>11/21/14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33EA-3BA5-6848-93C5-F211FEA1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0516-DBBC-6147-B5FA-C3D48B2041F4}" type="datetimeFigureOut">
              <a:rPr lang="en-US" smtClean="0"/>
              <a:t>11/21/14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33EA-3BA5-6848-93C5-F211FEA1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0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0516-DBBC-6147-B5FA-C3D48B2041F4}" type="datetimeFigureOut">
              <a:rPr lang="en-US" smtClean="0"/>
              <a:t>11/21/14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33EA-3BA5-6848-93C5-F211FEA1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0516-DBBC-6147-B5FA-C3D48B2041F4}" type="datetimeFigureOut">
              <a:rPr lang="en-US" smtClean="0"/>
              <a:t>11/21/14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33EA-3BA5-6848-93C5-F211FEA1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3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0516-DBBC-6147-B5FA-C3D48B2041F4}" type="datetimeFigureOut">
              <a:rPr lang="en-US" smtClean="0"/>
              <a:t>11/21/14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33EA-3BA5-6848-93C5-F211FEA1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0516-DBBC-6147-B5FA-C3D48B2041F4}" type="datetimeFigureOut">
              <a:rPr lang="en-US" smtClean="0"/>
              <a:t>11/21/14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33EA-3BA5-6848-93C5-F211FEA1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0516-DBBC-6147-B5FA-C3D48B2041F4}" type="datetimeFigureOut">
              <a:rPr lang="en-US" smtClean="0"/>
              <a:t>11/21/14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33EA-3BA5-6848-93C5-F211FEA1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8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0516-DBBC-6147-B5FA-C3D48B2041F4}" type="datetimeFigureOut">
              <a:rPr lang="en-US" smtClean="0"/>
              <a:t>11/21/14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33EA-3BA5-6848-93C5-F211FEA1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D0516-DBBC-6147-B5FA-C3D48B2041F4}" type="datetimeFigureOut">
              <a:rPr lang="en-US" smtClean="0"/>
              <a:t>11/21/14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733EA-3BA5-6848-93C5-F211FEA1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6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l 2 untitled_pregamma_1_mantiuk06_contrast_mapping_0.1_saturation_factor_0.8_detail_factor_0.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pic>
        <p:nvPicPr>
          <p:cNvPr id="5" name="Picture 4" descr="gel1 untitled_pregamma_1_mantiuk06_contrast_mapping_0.1_saturation_factor_0.8_detail_factor_0.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05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Veronique Delesalle</dc:creator>
  <cp:lastModifiedBy>Veronique Delesalle</cp:lastModifiedBy>
  <cp:revision>1</cp:revision>
  <dcterms:created xsi:type="dcterms:W3CDTF">2014-11-21T17:54:00Z</dcterms:created>
  <dcterms:modified xsi:type="dcterms:W3CDTF">2014-11-21T17:55:28Z</dcterms:modified>
</cp:coreProperties>
</file>