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1180096"/>
        <c:axId val="451185584"/>
        <c:axId val="458259568"/>
      </c:bar3DChart>
      <c:catAx>
        <c:axId val="45118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51185584"/>
        <c:crosses val="autoZero"/>
        <c:auto val="1"/>
        <c:lblAlgn val="ctr"/>
        <c:lblOffset val="100"/>
        <c:noMultiLvlLbl val="0"/>
      </c:catAx>
      <c:valAx>
        <c:axId val="451185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180096"/>
        <c:crosses val="autoZero"/>
        <c:crossBetween val="between"/>
      </c:valAx>
      <c:serAx>
        <c:axId val="458259568"/>
        <c:scaling>
          <c:orientation val="minMax"/>
        </c:scaling>
        <c:delete val="0"/>
        <c:axPos val="b"/>
        <c:majorTickMark val="out"/>
        <c:minorTickMark val="none"/>
        <c:tickLblPos val="nextTo"/>
        <c:crossAx val="451185584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EC37-2353-4455-9C22-DDCFA4388238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D64-631C-4216-9C17-2DF336A5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5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EC37-2353-4455-9C22-DDCFA4388238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D64-631C-4216-9C17-2DF336A5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9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EC37-2353-4455-9C22-DDCFA4388238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D64-631C-4216-9C17-2DF336A5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31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EC37-2353-4455-9C22-DDCFA4388238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D64-631C-4216-9C17-2DF336A5D4CD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4003884677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821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EC37-2353-4455-9C22-DDCFA4388238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D64-631C-4216-9C17-2DF336A5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9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EC37-2353-4455-9C22-DDCFA4388238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D64-631C-4216-9C17-2DF336A5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3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EC37-2353-4455-9C22-DDCFA4388238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D64-631C-4216-9C17-2DF336A5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2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EC37-2353-4455-9C22-DDCFA4388238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D64-631C-4216-9C17-2DF336A5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EC37-2353-4455-9C22-DDCFA4388238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D64-631C-4216-9C17-2DF336A5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7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EC37-2353-4455-9C22-DDCFA4388238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D64-631C-4216-9C17-2DF336A5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5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EC37-2353-4455-9C22-DDCFA4388238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D64-631C-4216-9C17-2DF336A5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4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EC37-2353-4455-9C22-DDCFA4388238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D64-631C-4216-9C17-2DF336A5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3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FEC37-2353-4455-9C22-DDCFA4388238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D3D64-631C-4216-9C17-2DF336A5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18185" y="760693"/>
            <a:ext cx="7096259" cy="52923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7278" y="6239814"/>
            <a:ext cx="3696236" cy="37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Carina and Ruben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93218" y="6239814"/>
            <a:ext cx="2665926" cy="37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Alec and Isabella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4850" y="205656"/>
            <a:ext cx="8577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Restriction enzyme digest gels run on November 2, 2017.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05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98e6d7d7-ce02-40e7-b7d1-a3c58f3f8b70"/>
  <p:tag name="TPVERSION" val="6"/>
  <p:tag name="TPFULLVERSION" val="7.4.0.111"/>
  <p:tag name="PPTVERSION" val="15"/>
  <p:tag name="TPOS" val="2"/>
  <p:tag name="TPLASTSAVEVERSION" val="6.2 PC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A. Zambito</dc:creator>
  <cp:lastModifiedBy>Dana A. Zambito</cp:lastModifiedBy>
  <cp:revision>2</cp:revision>
  <dcterms:created xsi:type="dcterms:W3CDTF">2017-11-03T20:05:29Z</dcterms:created>
  <dcterms:modified xsi:type="dcterms:W3CDTF">2017-11-03T20:08:07Z</dcterms:modified>
</cp:coreProperties>
</file>