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1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9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3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4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0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5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4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1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8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F6E3-359E-480B-81DB-E9062D34A8E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F7D2-0F1E-40FB-8A48-60BEDEDF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7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" y="0"/>
            <a:ext cx="910828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39413" y="141667"/>
            <a:ext cx="785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Hae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93205" y="360814"/>
            <a:ext cx="66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Kpn</a:t>
            </a:r>
            <a:r>
              <a:rPr lang="en-US" dirty="0" smtClean="0"/>
              <a:t> I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6844" y="141667"/>
            <a:ext cx="75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Pml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20483" y="389740"/>
            <a:ext cx="64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Sac 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94511" y="141667"/>
            <a:ext cx="54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Sfi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22004" y="389740"/>
            <a:ext cx="582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Sty 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26093" y="389740"/>
            <a:ext cx="126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Uncut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055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9119215-ED66-4E57-BCAC-21F9D7930E9E}" vid="{E00854F9-EC9E-4B55-BAFF-4DB6258DDF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</TotalTime>
  <Words>14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PowerPoint Presentation</vt:lpstr>
    </vt:vector>
  </TitlesOfParts>
  <Company>UNT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Instructor2</dc:creator>
  <cp:lastModifiedBy>Instructor2</cp:lastModifiedBy>
  <cp:revision>2</cp:revision>
  <dcterms:created xsi:type="dcterms:W3CDTF">2015-04-23T15:07:08Z</dcterms:created>
  <dcterms:modified xsi:type="dcterms:W3CDTF">2015-04-23T15:17:59Z</dcterms:modified>
</cp:coreProperties>
</file>