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8F0E-C864-42A6-98D6-F20D0FF81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9994A-2094-4278-98AB-A9E391C38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A207E-A517-4EBB-95F6-BCC107BD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886BD-85D8-4E97-A098-ECFEBDF4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B04B-A746-4639-975D-DCDE202E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0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562E-56E3-4119-9342-47F89D31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B2FF8-5E32-4932-8425-953413328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F930-FC3C-442A-91C0-EED81328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8627-7ECA-46E4-A329-5586FF03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C6471-EA27-48AE-86E0-59F4CC74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AA5A9-ECE2-4F27-8E94-EC7E267D9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8BEB5-B623-406C-9105-9BD1BEFD9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D8E57-F36C-412C-AFD5-97E30CB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F020-587C-4B1E-96F1-776CBBBB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CFC3E-697C-4D06-9F89-7F6EEF7B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A4BD-2AC3-4F08-ADC2-1D887D88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9D22D-47DA-4AC9-8B6D-B593AE4BD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8C434-8E2B-4D54-AC68-9375128F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FD37E-FB1C-46B3-930C-5F4FACC9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9D89E-6682-4683-84FD-6902A6D3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7700-CFCE-4F4E-B11D-68F97DC9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B1376-A854-43B6-B436-EBDE0F4F1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0DB7E-CA3C-4C73-B8F3-2B762E01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0618-551F-40BC-8A85-A94FB28C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19CD-A77F-47B4-BA18-9EADBEED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0DA4-0A9C-4234-9F0E-45C6F65FD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27997-44C6-4FC9-921B-AA93A9B36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A22F7-2EEB-414F-AF55-7AB743D73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7C7F0-1D4A-4390-A425-73D4B823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9F4C9-872E-47DF-8642-9FC64C66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F1F3A-747C-401B-A14C-99EB793B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B146-3F43-45CD-8EEE-9652A425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39535-6E11-4CD8-AD16-7E79AEDD2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2C477-069E-4B96-B949-23DD911C2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E6786-089A-4A5C-B6C0-2A2117874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74681-B31A-4130-BCAC-A54BBFE2B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93D86-3F6E-4677-A51F-839A7F6C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BB4DB-7FBA-47D3-B82B-2BE3AB5A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73F32-A844-4DC6-B23C-1460B415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8760-C589-4A4D-8DC1-00BA3A74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930D4-299B-4431-AEE7-B60716C0F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A4338-70BD-42FD-8D60-7FD4AAB1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25E75-D6E6-4284-90A5-7666E9DA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9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561C8-C53F-4F2D-B0FF-C8C9B65D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391BE-0CE0-426E-BB4D-4249B848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4BAE-E47C-4628-A344-684FD9A5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2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AA82-6195-4BE3-B905-CED0D490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BFD92-E49C-4593-B869-1CC24E56C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23251-B321-4E60-B82D-46C74276D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45814-7E42-4356-AB5E-0A48F31BC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8D4F-FDDC-44AA-828C-0F010C49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09CE3-195F-419B-A667-EAF570FB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22B1-0302-42F3-9791-1ACCD3783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F03C7-4775-458D-B717-9FB55E33D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EBD5-9D9B-47B2-9DF5-7608A9FCB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F451D-4837-4C19-86AB-EAB9B338D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7B53D-A97D-43D0-BAA0-AA6B957C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D9AE9-35EC-4CDA-8A2C-6B31FFD6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6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F976A-9D4D-44C7-AC75-B6C2F8E1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70825-4826-403D-9828-3D339C817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A3DF2-30A8-4A10-B67A-2F77EA933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88CA2-64F5-4509-8AD2-39A6E100354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EBA55-8315-4134-B230-E6A0D0628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C24C9-CD7B-4BDD-9ED4-B7AEB6A47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8A89-07D9-4A2B-A311-3B3FCD056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1125F9-935E-4232-B4AB-1A51B1FC9316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b="0" i="0" u="none" strike="noStrike" dirty="0">
                <a:solidFill>
                  <a:srgbClr val="FF0000"/>
                </a:solidFill>
                <a:effectLst/>
                <a:latin typeface="win-ArlUncdMS"/>
              </a:rPr>
            </a:b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56F6DD-C5F7-4910-BA4D-187D2133567A}"/>
              </a:ext>
            </a:extLst>
          </p:cNvPr>
          <p:cNvGrpSpPr/>
          <p:nvPr/>
        </p:nvGrpSpPr>
        <p:grpSpPr>
          <a:xfrm>
            <a:off x="144221" y="70338"/>
            <a:ext cx="11858437" cy="6541477"/>
            <a:chOff x="144221" y="70338"/>
            <a:chExt cx="11858437" cy="65414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8424A4-6BAF-47ED-BEBE-C67DA2499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0" t="7993" r="24671" b="11447"/>
            <a:stretch/>
          </p:blipFill>
          <p:spPr>
            <a:xfrm>
              <a:off x="6285341" y="70338"/>
              <a:ext cx="5717317" cy="65414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E6331E-1512-40D4-9782-14F74D6F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6" t="14159" r="24063"/>
            <a:stretch/>
          </p:blipFill>
          <p:spPr>
            <a:xfrm>
              <a:off x="144221" y="70338"/>
              <a:ext cx="5880295" cy="65169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9A8281-76D5-4F37-8973-43E2F2FADCF2}"/>
                </a:ext>
              </a:extLst>
            </p:cNvPr>
            <p:cNvSpPr txBox="1"/>
            <p:nvPr/>
          </p:nvSpPr>
          <p:spPr>
            <a:xfrm>
              <a:off x="144221" y="6217920"/>
              <a:ext cx="111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CONTROL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13E69B-F63D-4244-B0FC-7BCDC2FBE2DF}"/>
                </a:ext>
              </a:extLst>
            </p:cNvPr>
            <p:cNvSpPr txBox="1"/>
            <p:nvPr/>
          </p:nvSpPr>
          <p:spPr>
            <a:xfrm>
              <a:off x="6285341" y="6184537"/>
              <a:ext cx="1772530" cy="37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EXPERIMENTAL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49AED2-8E41-4874-ACDB-71BBDFB7049D}"/>
                </a:ext>
              </a:extLst>
            </p:cNvPr>
            <p:cNvSpPr/>
            <p:nvPr/>
          </p:nvSpPr>
          <p:spPr>
            <a:xfrm>
              <a:off x="3953022" y="337625"/>
              <a:ext cx="717452" cy="5667494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BBC2D7-18CB-4BA6-9A06-31A8D5B6F21C}"/>
                </a:ext>
              </a:extLst>
            </p:cNvPr>
            <p:cNvSpPr/>
            <p:nvPr/>
          </p:nvSpPr>
          <p:spPr>
            <a:xfrm>
              <a:off x="9855876" y="154744"/>
              <a:ext cx="849637" cy="5667494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A16355-FAA7-4A5F-B7EE-79E472B1ED26}"/>
                </a:ext>
              </a:extLst>
            </p:cNvPr>
            <p:cNvSpPr txBox="1"/>
            <p:nvPr/>
          </p:nvSpPr>
          <p:spPr>
            <a:xfrm>
              <a:off x="3815132" y="5918033"/>
              <a:ext cx="1041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Zameen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3238E7-4D0A-46B1-81D5-7FEB71D69253}"/>
                </a:ext>
              </a:extLst>
            </p:cNvPr>
            <p:cNvSpPr txBox="1"/>
            <p:nvPr/>
          </p:nvSpPr>
          <p:spPr>
            <a:xfrm>
              <a:off x="9580099" y="5848588"/>
              <a:ext cx="1378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Zameen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36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win-ArlUncdMS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Singh, Jaspreet</dc:creator>
  <cp:lastModifiedBy>Singh, Jaspreet</cp:lastModifiedBy>
  <cp:revision>5</cp:revision>
  <dcterms:created xsi:type="dcterms:W3CDTF">2018-11-28T16:34:27Z</dcterms:created>
  <dcterms:modified xsi:type="dcterms:W3CDTF">2018-11-28T18:31:18Z</dcterms:modified>
</cp:coreProperties>
</file>