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6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01CE-B393-8E44-82AB-A6CD21C66350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585E-6968-5346-8458-17558EE0E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0467"/>
            <a:ext cx="7772400" cy="1470025"/>
          </a:xfrm>
        </p:spPr>
        <p:txBody>
          <a:bodyPr/>
          <a:lstStyle/>
          <a:p>
            <a:r>
              <a:rPr lang="en-US" dirty="0" smtClean="0"/>
              <a:t>A global look at </a:t>
            </a:r>
            <a:r>
              <a:rPr lang="en-US" dirty="0" err="1" smtClean="0"/>
              <a:t>Echild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317" y="2190750"/>
            <a:ext cx="5600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0"/>
            <a:ext cx="6201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682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hild.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hild_phamera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1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vatorMap1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global look at Echild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look at Echild</dc:title>
  <dc:creator>Debbie Jacobs-Sera</dc:creator>
  <cp:lastModifiedBy>Debbie Jacobs-Sera</cp:lastModifiedBy>
  <cp:revision>3</cp:revision>
  <dcterms:created xsi:type="dcterms:W3CDTF">2013-12-10T21:58:30Z</dcterms:created>
  <dcterms:modified xsi:type="dcterms:W3CDTF">2013-12-10T23:07:14Z</dcterms:modified>
</cp:coreProperties>
</file>