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5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BB99-9A49-4C3D-94B8-153A0D812BF5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8403-15B8-44EA-A42B-F6FC2399C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72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BB99-9A49-4C3D-94B8-153A0D812BF5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8403-15B8-44EA-A42B-F6FC2399C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6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BB99-9A49-4C3D-94B8-153A0D812BF5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8403-15B8-44EA-A42B-F6FC2399C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2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BB99-9A49-4C3D-94B8-153A0D812BF5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8403-15B8-44EA-A42B-F6FC2399C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5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BB99-9A49-4C3D-94B8-153A0D812BF5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8403-15B8-44EA-A42B-F6FC2399C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5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BB99-9A49-4C3D-94B8-153A0D812BF5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8403-15B8-44EA-A42B-F6FC2399C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6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BB99-9A49-4C3D-94B8-153A0D812BF5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8403-15B8-44EA-A42B-F6FC2399C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BB99-9A49-4C3D-94B8-153A0D812BF5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8403-15B8-44EA-A42B-F6FC2399C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14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BB99-9A49-4C3D-94B8-153A0D812BF5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8403-15B8-44EA-A42B-F6FC2399C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6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BB99-9A49-4C3D-94B8-153A0D812BF5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8403-15B8-44EA-A42B-F6FC2399C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1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BB99-9A49-4C3D-94B8-153A0D812BF5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8403-15B8-44EA-A42B-F6FC2399C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5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BBB99-9A49-4C3D-94B8-153A0D812BF5}" type="datetimeFigureOut">
              <a:rPr lang="en-US" smtClean="0"/>
              <a:t>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C8403-15B8-44EA-A42B-F6FC2399C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SEALab\12-19-2013\JF-1.tif"/>
          <p:cNvPicPr>
            <a:picLocks noChangeAspect="1" noChangeArrowheads="1"/>
          </p:cNvPicPr>
          <p:nvPr/>
        </p:nvPicPr>
        <p:blipFill>
          <a:blip r:embed="rId2" cstate="print"/>
          <a:srcRect r="3880" b="42087"/>
          <a:stretch>
            <a:fillRect/>
          </a:stretch>
        </p:blipFill>
        <p:spPr bwMode="auto">
          <a:xfrm>
            <a:off x="990600" y="4267200"/>
            <a:ext cx="3276600" cy="2320925"/>
          </a:xfrm>
          <a:prstGeom prst="rect">
            <a:avLst/>
          </a:prstGeom>
          <a:noFill/>
        </p:spPr>
      </p:pic>
      <p:pic>
        <p:nvPicPr>
          <p:cNvPr id="4100" name="Picture 4" descr="E:\SEALab\12-19-2013\JF-2.tif"/>
          <p:cNvPicPr>
            <a:picLocks noChangeAspect="1" noChangeArrowheads="1"/>
          </p:cNvPicPr>
          <p:nvPr/>
        </p:nvPicPr>
        <p:blipFill>
          <a:blip r:embed="rId3" cstate="print"/>
          <a:srcRect l="30037" t="20440" r="19900" b="36977"/>
          <a:stretch>
            <a:fillRect/>
          </a:stretch>
        </p:blipFill>
        <p:spPr bwMode="auto">
          <a:xfrm>
            <a:off x="4572000" y="3124200"/>
            <a:ext cx="1905000" cy="1905000"/>
          </a:xfrm>
          <a:prstGeom prst="rect">
            <a:avLst/>
          </a:prstGeom>
          <a:noFill/>
        </p:spPr>
      </p:pic>
      <p:pic>
        <p:nvPicPr>
          <p:cNvPr id="4101" name="Picture 5" descr="E:\SEALab\12-19-2013\JF-3.tif"/>
          <p:cNvPicPr>
            <a:picLocks noChangeAspect="1" noChangeArrowheads="1"/>
          </p:cNvPicPr>
          <p:nvPr/>
        </p:nvPicPr>
        <p:blipFill>
          <a:blip r:embed="rId4" cstate="print"/>
          <a:srcRect l="36045" t="32363" r="21902" b="54011"/>
          <a:stretch>
            <a:fillRect/>
          </a:stretch>
        </p:blipFill>
        <p:spPr bwMode="auto">
          <a:xfrm>
            <a:off x="2362200" y="228600"/>
            <a:ext cx="3019425" cy="1150257"/>
          </a:xfrm>
          <a:prstGeom prst="rect">
            <a:avLst/>
          </a:prstGeom>
          <a:noFill/>
        </p:spPr>
      </p:pic>
      <p:pic>
        <p:nvPicPr>
          <p:cNvPr id="4102" name="Picture 6" descr="E:\SEALab\12-19-2013\JF-4.tif"/>
          <p:cNvPicPr>
            <a:picLocks noChangeAspect="1" noChangeArrowheads="1"/>
          </p:cNvPicPr>
          <p:nvPr/>
        </p:nvPicPr>
        <p:blipFill>
          <a:blip r:embed="rId5" cstate="print"/>
          <a:srcRect l="8010" r="23905" b="21648"/>
          <a:stretch>
            <a:fillRect/>
          </a:stretch>
        </p:blipFill>
        <p:spPr bwMode="auto">
          <a:xfrm>
            <a:off x="6858000" y="2667000"/>
            <a:ext cx="2057400" cy="2783541"/>
          </a:xfrm>
          <a:prstGeom prst="rect">
            <a:avLst/>
          </a:prstGeom>
          <a:noFill/>
        </p:spPr>
      </p:pic>
      <p:pic>
        <p:nvPicPr>
          <p:cNvPr id="4103" name="Picture 7" descr="E:\SEALab\12-19-2013\JF-5.tif"/>
          <p:cNvPicPr>
            <a:picLocks noChangeAspect="1" noChangeArrowheads="1"/>
          </p:cNvPicPr>
          <p:nvPr/>
        </p:nvPicPr>
        <p:blipFill>
          <a:blip r:embed="rId6" cstate="print"/>
          <a:srcRect l="4005" t="10220" r="3880" b="36977"/>
          <a:stretch>
            <a:fillRect/>
          </a:stretch>
        </p:blipFill>
        <p:spPr bwMode="auto">
          <a:xfrm>
            <a:off x="5562600" y="76200"/>
            <a:ext cx="3505200" cy="2362200"/>
          </a:xfrm>
          <a:prstGeom prst="rect">
            <a:avLst/>
          </a:prstGeom>
          <a:noFill/>
        </p:spPr>
      </p:pic>
      <p:pic>
        <p:nvPicPr>
          <p:cNvPr id="4098" name="Picture 2" descr="E:\SEALab\12-19-2013\JF-6.tif"/>
          <p:cNvPicPr>
            <a:picLocks noChangeAspect="1" noChangeArrowheads="1"/>
          </p:cNvPicPr>
          <p:nvPr/>
        </p:nvPicPr>
        <p:blipFill>
          <a:blip r:embed="rId7" cstate="print"/>
          <a:srcRect l="36045" t="13626" r="39925" b="43791"/>
          <a:stretch>
            <a:fillRect/>
          </a:stretch>
        </p:blipFill>
        <p:spPr bwMode="auto">
          <a:xfrm>
            <a:off x="3048000" y="1905000"/>
            <a:ext cx="914400" cy="1905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842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Jared 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773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The Ohio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Ball, Sarah</dc:creator>
  <cp:lastModifiedBy>Ball, Sarah</cp:lastModifiedBy>
  <cp:revision>1</cp:revision>
  <dcterms:created xsi:type="dcterms:W3CDTF">2014-01-03T16:39:51Z</dcterms:created>
  <dcterms:modified xsi:type="dcterms:W3CDTF">2014-01-03T16:41:09Z</dcterms:modified>
</cp:coreProperties>
</file>