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30F1-0F05-400A-ACB8-0795ABD2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D1B57-D394-4EDE-AA82-D333A3F96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3A8E8-4CBC-4BB3-BADD-092D8B69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75C0B-FE52-435E-9652-E5F602C2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1E1C-82B6-4F04-B623-C1683032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F448-9E5F-49DA-9B65-000556B9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292B2-4F3E-4810-9EF6-2EB9BA5F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9063-999E-41B7-BA20-219FBF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BFCC4-36FD-407A-B32F-A02BED09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A4D47-E4F7-4168-8BF9-9AB39090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2E980-650D-4EDF-A251-9EA10837E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5D1EB-13D1-4566-A446-E6708F550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41DF-BAA3-4028-BBF3-877DE64A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0A080-3DFD-4B38-B757-E29B2469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6CB6-275A-4808-A1F3-22E6C31B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4A4D-9657-428A-ADA8-79C0A72C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EC06-66C0-4961-8969-240B46C2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F275-5413-4938-90CD-E1AE31C5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6668-5BDA-496A-B64E-EF128762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4817-6D40-4EA8-861B-E0CD723F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F237-69E5-4B4D-B890-66C016C4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12562-4926-4DE4-8D3C-C9F2EC4E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293D1-1EBC-471B-84C5-20DB1CC6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D715-1AE5-49C4-950C-F319C70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B4E7-F5C5-48CF-A955-C496701E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0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9B44-ED81-44C0-8C3C-D59AF399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BFAD-603D-4B94-BD49-893F1BC67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ACCC6-52FB-47ED-9225-E2D6C7289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A34C-DF13-4018-A05C-D8799DB2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FABF-F0C9-4305-B891-FACBFB6B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998C0-6B3E-4013-9E1F-52286F7A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B689-6872-4569-889A-5FCEA84F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5F89F-5868-4930-AA3E-9F32F43A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0D400-0F4D-4360-86E6-09DD94B6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E5E1A-0C41-45C4-9A59-D79C1E0EB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E5A5A-29BA-4AE4-945C-B8565E67F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1DFD1-8E2F-4B0B-A9B2-DE715CB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3992D-3E44-49B9-AE14-0901A36C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6A045-F140-438B-A3DD-30E41EF1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C0A7-37AD-4572-B5BE-DF80E7E8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6619A-0374-4EF5-B0AD-647189C3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EEB0-CD61-46AE-98EA-6C30BEC4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B598B-DD88-4ACD-853C-39ECFB29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1B6DC-DBB5-44A4-9ADE-9B184970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74222-E689-4512-A936-34D81724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94B1-C253-45DE-AE3A-9736CFEB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C954-5343-4067-A8B8-D4EEE320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3B8B-D7CF-435B-90B4-34421018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951E1-D2BA-492C-9E69-C566B6FC8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8F776-37D9-4593-8350-5FFCE33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11E93-C95C-4B4B-BF4B-4AF2889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256C-5FF1-434E-BF8E-58AF8DC8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5E13-ED57-47BA-B063-9AE6E7FC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7EE4B-EE5E-41E9-9C3B-04AAB67E6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A58E-F324-4A7D-9F2B-4B4747B9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03D71-34EC-475C-9190-52E41A4D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9C289-369D-47DA-89C8-A55D9B8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BA755-F546-4D86-BC25-47E1BC10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126B3-49FF-4E2F-A6EC-9E228C92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7562-8EC4-450A-829A-F5287DCE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1B84-1476-4A4F-8004-CBB361CD3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3E1C-E762-4F6A-9B92-B6B6E3F371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0A17-E767-42FF-9E78-ACE1316C1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0D8F-CFD0-4F19-A9AF-806E6459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776C-437C-4EB4-8FC5-85845A8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2B51D-D020-4A65-ABB0-6EBD0CBD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Suparna Bhalla</dc:creator>
  <cp:lastModifiedBy>Suparna Bhalla</cp:lastModifiedBy>
  <cp:revision>1</cp:revision>
  <dcterms:created xsi:type="dcterms:W3CDTF">2024-11-22T18:21:44Z</dcterms:created>
  <dcterms:modified xsi:type="dcterms:W3CDTF">2024-11-22T18:22:26Z</dcterms:modified>
</cp:coreProperties>
</file>